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 showGuides="1"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 rot="10800000">
              <a:off x="0" y="0"/>
              <a:ext cx="121920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4844" t="-18327" r="7969" b="-33567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2550998" y="0"/>
              <a:ext cx="7770497" cy="6858000"/>
              <a:chOff x="15513050" y="-365126"/>
              <a:chExt cx="7786688" cy="6872289"/>
            </a:xfrm>
          </p:grpSpPr>
          <p:sp>
            <p:nvSpPr>
              <p:cNvPr id="5" name="AutoShape 5"/>
              <p:cNvSpPr/>
              <p:nvPr/>
            </p:nvSpPr>
            <p:spPr>
              <a:xfrm>
                <a:off x="17467262" y="3092450"/>
                <a:ext cx="376238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140" h="240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38" y="240"/>
                      <a:pt x="138" y="240"/>
                      <a:pt x="138" y="240"/>
                    </a:cubicBezTo>
                    <a:cubicBezTo>
                      <a:pt x="139" y="240"/>
                      <a:pt x="139" y="240"/>
                      <a:pt x="140" y="2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>
                <a:off x="16673512" y="3795713"/>
                <a:ext cx="1144588" cy="1328738"/>
              </a:xfrm>
              <a:custGeom>
                <a:avLst/>
                <a:gdLst/>
                <a:ahLst/>
                <a:cxnLst/>
                <a:rect l="l" t="t" r="r" b="b"/>
                <a:pathLst>
                  <a:path w="428" h="497">
                    <a:moveTo>
                      <a:pt x="0" y="496"/>
                    </a:moveTo>
                    <a:cubicBezTo>
                      <a:pt x="1" y="497"/>
                      <a:pt x="1" y="497"/>
                      <a:pt x="1" y="497"/>
                    </a:cubicBezTo>
                    <a:cubicBezTo>
                      <a:pt x="428" y="0"/>
                      <a:pt x="428" y="0"/>
                      <a:pt x="428" y="0"/>
                    </a:cubicBezTo>
                    <a:cubicBezTo>
                      <a:pt x="428" y="0"/>
                      <a:pt x="427" y="0"/>
                      <a:pt x="427" y="0"/>
                    </a:cubicBezTo>
                    <a:lnTo>
                      <a:pt x="0" y="49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6670338" y="5175250"/>
                <a:ext cx="334963" cy="122238"/>
              </a:xfrm>
              <a:custGeom>
                <a:avLst/>
                <a:gdLst/>
                <a:ahLst/>
                <a:cxnLst/>
                <a:rect l="l" t="t" r="r" b="b"/>
                <a:pathLst>
                  <a:path w="125" h="46">
                    <a:moveTo>
                      <a:pt x="124" y="46"/>
                    </a:moveTo>
                    <a:cubicBezTo>
                      <a:pt x="124" y="46"/>
                      <a:pt x="125" y="45"/>
                      <a:pt x="125" y="45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1"/>
                    </a:cubicBezTo>
                    <a:lnTo>
                      <a:pt x="124" y="4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16721138" y="5338763"/>
                <a:ext cx="304800" cy="109220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409">
                    <a:moveTo>
                      <a:pt x="113" y="0"/>
                    </a:move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9"/>
                      <a:pt x="1" y="408"/>
                      <a:pt x="1" y="408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3" y="1"/>
                      <a:pt x="113" y="1"/>
                      <a:pt x="113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>
                <a:off x="17427575" y="3014662"/>
                <a:ext cx="80963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28" y="20"/>
                    </a:moveTo>
                    <a:cubicBezTo>
                      <a:pt x="30" y="13"/>
                      <a:pt x="27" y="5"/>
                      <a:pt x="20" y="3"/>
                    </a:cubicBezTo>
                    <a:cubicBezTo>
                      <a:pt x="13" y="0"/>
                      <a:pt x="5" y="4"/>
                      <a:pt x="3" y="11"/>
                    </a:cubicBezTo>
                    <a:cubicBezTo>
                      <a:pt x="0" y="18"/>
                      <a:pt x="4" y="25"/>
                      <a:pt x="11" y="28"/>
                    </a:cubicBezTo>
                    <a:cubicBezTo>
                      <a:pt x="12" y="28"/>
                      <a:pt x="13" y="29"/>
                      <a:pt x="15" y="29"/>
                    </a:cubicBezTo>
                    <a:cubicBezTo>
                      <a:pt x="15" y="29"/>
                      <a:pt x="16" y="29"/>
                      <a:pt x="16" y="29"/>
                    </a:cubicBezTo>
                    <a:cubicBezTo>
                      <a:pt x="21" y="28"/>
                      <a:pt x="26" y="25"/>
                      <a:pt x="28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7802225" y="3733800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0"/>
                    </a:moveTo>
                    <a:cubicBezTo>
                      <a:pt x="17" y="0"/>
                      <a:pt x="16" y="0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8" y="0"/>
                      <a:pt x="3" y="3"/>
                      <a:pt x="2" y="8"/>
                    </a:cubicBezTo>
                    <a:cubicBezTo>
                      <a:pt x="0" y="13"/>
                      <a:pt x="1" y="19"/>
                      <a:pt x="5" y="23"/>
                    </a:cubicBezTo>
                    <a:cubicBezTo>
                      <a:pt x="5" y="23"/>
                      <a:pt x="6" y="23"/>
                      <a:pt x="6" y="23"/>
                    </a:cubicBezTo>
                    <a:cubicBezTo>
                      <a:pt x="7" y="24"/>
                      <a:pt x="8" y="25"/>
                      <a:pt x="10" y="25"/>
                    </a:cubicBezTo>
                    <a:cubicBezTo>
                      <a:pt x="17" y="28"/>
                      <a:pt x="24" y="24"/>
                      <a:pt x="27" y="17"/>
                    </a:cubicBezTo>
                    <a:cubicBezTo>
                      <a:pt x="29" y="11"/>
                      <a:pt x="26" y="3"/>
                      <a:pt x="19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6611600" y="5110163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2"/>
                    </a:moveTo>
                    <a:cubicBezTo>
                      <a:pt x="12" y="0"/>
                      <a:pt x="5" y="3"/>
                      <a:pt x="2" y="10"/>
                    </a:cubicBezTo>
                    <a:cubicBezTo>
                      <a:pt x="0" y="17"/>
                      <a:pt x="3" y="25"/>
                      <a:pt x="10" y="27"/>
                    </a:cubicBezTo>
                    <a:cubicBezTo>
                      <a:pt x="14" y="29"/>
                      <a:pt x="19" y="28"/>
                      <a:pt x="22" y="25"/>
                    </a:cubicBezTo>
                    <a:cubicBezTo>
                      <a:pt x="23" y="25"/>
                      <a:pt x="23" y="25"/>
                      <a:pt x="24" y="24"/>
                    </a:cubicBezTo>
                    <a:cubicBezTo>
                      <a:pt x="25" y="23"/>
                      <a:pt x="27" y="21"/>
                      <a:pt x="27" y="19"/>
                    </a:cubicBezTo>
                    <a:cubicBezTo>
                      <a:pt x="29" y="14"/>
                      <a:pt x="28" y="9"/>
                      <a:pt x="24" y="5"/>
                    </a:cubicBezTo>
                    <a:cubicBezTo>
                      <a:pt x="24" y="5"/>
                      <a:pt x="24" y="5"/>
                      <a:pt x="23" y="4"/>
                    </a:cubicBezTo>
                    <a:cubicBezTo>
                      <a:pt x="22" y="3"/>
                      <a:pt x="21" y="3"/>
                      <a:pt x="19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6998950" y="5265738"/>
                <a:ext cx="77788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28" h="30">
                    <a:moveTo>
                      <a:pt x="9" y="27"/>
                    </a:moveTo>
                    <a:cubicBezTo>
                      <a:pt x="9" y="28"/>
                      <a:pt x="9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7" y="30"/>
                      <a:pt x="24" y="27"/>
                      <a:pt x="27" y="20"/>
                    </a:cubicBezTo>
                    <a:cubicBezTo>
                      <a:pt x="29" y="13"/>
                      <a:pt x="26" y="5"/>
                      <a:pt x="19" y="3"/>
                    </a:cubicBezTo>
                    <a:cubicBezTo>
                      <a:pt x="12" y="0"/>
                      <a:pt x="4" y="4"/>
                      <a:pt x="2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1" y="12"/>
                      <a:pt x="1" y="12"/>
                    </a:cubicBezTo>
                    <a:cubicBezTo>
                      <a:pt x="0" y="19"/>
                      <a:pt x="3" y="25"/>
                      <a:pt x="9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6694150" y="6426200"/>
                <a:ext cx="82550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8">
                    <a:moveTo>
                      <a:pt x="10" y="2"/>
                    </a:moveTo>
                    <a:cubicBezTo>
                      <a:pt x="7" y="3"/>
                      <a:pt x="4" y="6"/>
                      <a:pt x="3" y="9"/>
                    </a:cubicBezTo>
                    <a:cubicBezTo>
                      <a:pt x="0" y="16"/>
                      <a:pt x="4" y="24"/>
                      <a:pt x="11" y="27"/>
                    </a:cubicBezTo>
                    <a:cubicBezTo>
                      <a:pt x="18" y="29"/>
                      <a:pt x="25" y="25"/>
                      <a:pt x="28" y="19"/>
                    </a:cubicBezTo>
                    <a:cubicBezTo>
                      <a:pt x="31" y="12"/>
                      <a:pt x="27" y="4"/>
                      <a:pt x="20" y="1"/>
                    </a:cubicBezTo>
                    <a:cubicBezTo>
                      <a:pt x="17" y="0"/>
                      <a:pt x="14" y="0"/>
                      <a:pt x="11" y="1"/>
                    </a:cubicBezTo>
                    <a:cubicBezTo>
                      <a:pt x="11" y="1"/>
                      <a:pt x="10" y="2"/>
                      <a:pt x="10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23093362" y="1846262"/>
                <a:ext cx="93663" cy="735013"/>
              </a:xfrm>
              <a:custGeom>
                <a:avLst/>
                <a:gdLst/>
                <a:ahLst/>
                <a:cxnLst/>
                <a:rect l="l" t="t" r="r" b="b"/>
                <a:pathLst>
                  <a:path w="35" h="275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33" y="275"/>
                      <a:pt x="33" y="275"/>
                      <a:pt x="33" y="275"/>
                    </a:cubicBezTo>
                    <a:cubicBezTo>
                      <a:pt x="34" y="275"/>
                      <a:pt x="34" y="275"/>
                      <a:pt x="35" y="275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21564600" y="2630487"/>
                <a:ext cx="1574800" cy="777875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91">
                    <a:moveTo>
                      <a:pt x="0" y="289"/>
                    </a:moveTo>
                    <a:cubicBezTo>
                      <a:pt x="0" y="290"/>
                      <a:pt x="1" y="290"/>
                      <a:pt x="1" y="291"/>
                    </a:cubicBezTo>
                    <a:cubicBezTo>
                      <a:pt x="588" y="1"/>
                      <a:pt x="588" y="1"/>
                      <a:pt x="588" y="1"/>
                    </a:cubicBezTo>
                    <a:cubicBezTo>
                      <a:pt x="588" y="1"/>
                      <a:pt x="588" y="0"/>
                      <a:pt x="588" y="0"/>
                    </a:cubicBez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21540788" y="3452813"/>
                <a:ext cx="258763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97" h="91">
                    <a:moveTo>
                      <a:pt x="97" y="91"/>
                    </a:moveTo>
                    <a:cubicBezTo>
                      <a:pt x="97" y="90"/>
                      <a:pt x="97" y="90"/>
                      <a:pt x="97" y="8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lnTo>
                      <a:pt x="97" y="9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21093112" y="3738563"/>
                <a:ext cx="709613" cy="889000"/>
              </a:xfrm>
              <a:custGeom>
                <a:avLst/>
                <a:gdLst/>
                <a:ahLst/>
                <a:cxnLst/>
                <a:rect l="l" t="t" r="r" b="b"/>
                <a:pathLst>
                  <a:path w="265" h="332">
                    <a:moveTo>
                      <a:pt x="264" y="0"/>
                    </a:moveTo>
                    <a:cubicBezTo>
                      <a:pt x="0" y="332"/>
                      <a:pt x="0" y="332"/>
                      <a:pt x="0" y="332"/>
                    </a:cubicBezTo>
                    <a:cubicBezTo>
                      <a:pt x="1" y="332"/>
                      <a:pt x="2" y="332"/>
                      <a:pt x="2" y="332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0"/>
                      <a:pt x="26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23069550" y="1774825"/>
                <a:ext cx="77788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24"/>
                    </a:moveTo>
                    <a:cubicBezTo>
                      <a:pt x="29" y="18"/>
                      <a:pt x="29" y="10"/>
                      <a:pt x="24" y="5"/>
                    </a:cubicBezTo>
                    <a:cubicBezTo>
                      <a:pt x="18" y="0"/>
                      <a:pt x="10" y="0"/>
                      <a:pt x="5" y="6"/>
                    </a:cubicBezTo>
                    <a:cubicBezTo>
                      <a:pt x="0" y="11"/>
                      <a:pt x="0" y="19"/>
                      <a:pt x="5" y="25"/>
                    </a:cubicBezTo>
                    <a:cubicBezTo>
                      <a:pt x="6" y="25"/>
                      <a:pt x="8" y="26"/>
                      <a:pt x="9" y="27"/>
                    </a:cubicBezTo>
                    <a:cubicBezTo>
                      <a:pt x="9" y="27"/>
                      <a:pt x="10" y="27"/>
                      <a:pt x="10" y="27"/>
                    </a:cubicBezTo>
                    <a:cubicBezTo>
                      <a:pt x="15" y="29"/>
                      <a:pt x="20" y="28"/>
                      <a:pt x="24" y="2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23133050" y="2576512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3" y="5"/>
                    </a:moveTo>
                    <a:cubicBezTo>
                      <a:pt x="22" y="4"/>
                      <a:pt x="21" y="3"/>
                      <a:pt x="20" y="2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3" y="0"/>
                      <a:pt x="8" y="1"/>
                      <a:pt x="4" y="5"/>
                    </a:cubicBezTo>
                    <a:cubicBezTo>
                      <a:pt x="0" y="9"/>
                      <a:pt x="0" y="15"/>
                      <a:pt x="2" y="20"/>
                    </a:cubicBezTo>
                    <a:cubicBezTo>
                      <a:pt x="2" y="20"/>
                      <a:pt x="2" y="21"/>
                      <a:pt x="2" y="21"/>
                    </a:cubicBezTo>
                    <a:cubicBezTo>
                      <a:pt x="3" y="22"/>
                      <a:pt x="4" y="23"/>
                      <a:pt x="5" y="24"/>
                    </a:cubicBezTo>
                    <a:cubicBezTo>
                      <a:pt x="10" y="29"/>
                      <a:pt x="19" y="29"/>
                      <a:pt x="24" y="24"/>
                    </a:cubicBezTo>
                    <a:cubicBezTo>
                      <a:pt x="29" y="18"/>
                      <a:pt x="28" y="10"/>
                      <a:pt x="23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21494750" y="3381375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5"/>
                    </a:moveTo>
                    <a:cubicBezTo>
                      <a:pt x="18" y="0"/>
                      <a:pt x="10" y="0"/>
                      <a:pt x="5" y="5"/>
                    </a:cubicBezTo>
                    <a:cubicBezTo>
                      <a:pt x="0" y="11"/>
                      <a:pt x="0" y="19"/>
                      <a:pt x="5" y="24"/>
                    </a:cubicBezTo>
                    <a:cubicBezTo>
                      <a:pt x="9" y="27"/>
                      <a:pt x="13" y="28"/>
                      <a:pt x="17" y="28"/>
                    </a:cubicBezTo>
                    <a:cubicBezTo>
                      <a:pt x="18" y="27"/>
                      <a:pt x="18" y="27"/>
                      <a:pt x="19" y="27"/>
                    </a:cubicBezTo>
                    <a:cubicBezTo>
                      <a:pt x="21" y="26"/>
                      <a:pt x="23" y="25"/>
                      <a:pt x="24" y="24"/>
                    </a:cubicBezTo>
                    <a:cubicBezTo>
                      <a:pt x="28" y="20"/>
                      <a:pt x="29" y="14"/>
                      <a:pt x="27" y="10"/>
                    </a:cubicBezTo>
                    <a:cubicBezTo>
                      <a:pt x="27" y="9"/>
                      <a:pt x="26" y="9"/>
                      <a:pt x="26" y="8"/>
                    </a:cubicBezTo>
                    <a:cubicBezTo>
                      <a:pt x="26" y="7"/>
                      <a:pt x="25" y="6"/>
                      <a:pt x="24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1" name="AutoShape 21"/>
              <p:cNvSpPr/>
              <p:nvPr/>
            </p:nvSpPr>
            <p:spPr>
              <a:xfrm>
                <a:off x="21790025" y="3678238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4" y="23"/>
                    </a:moveTo>
                    <a:cubicBezTo>
                      <a:pt x="5" y="23"/>
                      <a:pt x="5" y="24"/>
                      <a:pt x="5" y="24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1" y="29"/>
                      <a:pt x="19" y="29"/>
                      <a:pt x="24" y="23"/>
                    </a:cubicBezTo>
                    <a:cubicBezTo>
                      <a:pt x="29" y="18"/>
                      <a:pt x="29" y="10"/>
                      <a:pt x="23" y="5"/>
                    </a:cubicBezTo>
                    <a:cubicBezTo>
                      <a:pt x="18" y="0"/>
                      <a:pt x="10" y="0"/>
                      <a:pt x="5" y="5"/>
                    </a:cubicBezTo>
                    <a:cubicBezTo>
                      <a:pt x="5" y="5"/>
                      <a:pt x="5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0" y="12"/>
                      <a:pt x="0" y="18"/>
                      <a:pt x="4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2" name="AutoShape 22"/>
              <p:cNvSpPr/>
              <p:nvPr/>
            </p:nvSpPr>
            <p:spPr>
              <a:xfrm>
                <a:off x="21056600" y="4627563"/>
                <a:ext cx="79375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14" y="0"/>
                    </a:moveTo>
                    <a:cubicBezTo>
                      <a:pt x="11" y="0"/>
                      <a:pt x="8" y="1"/>
                      <a:pt x="5" y="4"/>
                    </a:cubicBezTo>
                    <a:cubicBezTo>
                      <a:pt x="0" y="9"/>
                      <a:pt x="0" y="18"/>
                      <a:pt x="6" y="23"/>
                    </a:cubicBezTo>
                    <a:cubicBezTo>
                      <a:pt x="11" y="28"/>
                      <a:pt x="20" y="27"/>
                      <a:pt x="25" y="22"/>
                    </a:cubicBezTo>
                    <a:cubicBezTo>
                      <a:pt x="30" y="17"/>
                      <a:pt x="29" y="8"/>
                      <a:pt x="24" y="3"/>
                    </a:cubicBezTo>
                    <a:cubicBezTo>
                      <a:pt x="22" y="1"/>
                      <a:pt x="19" y="0"/>
                      <a:pt x="16" y="0"/>
                    </a:cubicBezTo>
                    <a:cubicBezTo>
                      <a:pt x="16" y="0"/>
                      <a:pt x="15" y="0"/>
                      <a:pt x="1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3" name="AutoShape 23"/>
              <p:cNvSpPr/>
              <p:nvPr/>
            </p:nvSpPr>
            <p:spPr>
              <a:xfrm>
                <a:off x="20597812" y="5008563"/>
                <a:ext cx="1312863" cy="100013"/>
              </a:xfrm>
              <a:custGeom>
                <a:avLst/>
                <a:gdLst/>
                <a:ahLst/>
                <a:cxnLst/>
                <a:rect l="l" t="t" r="r" b="b"/>
                <a:pathLst>
                  <a:path w="490" h="37">
                    <a:moveTo>
                      <a:pt x="490" y="1"/>
                    </a:moveTo>
                    <a:cubicBezTo>
                      <a:pt x="490" y="1"/>
                      <a:pt x="490" y="1"/>
                      <a:pt x="490" y="0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7"/>
                    </a:cubicBezTo>
                    <a:lnTo>
                      <a:pt x="490" y="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21170900" y="5041900"/>
                <a:ext cx="760413" cy="1050925"/>
              </a:xfrm>
              <a:custGeom>
                <a:avLst/>
                <a:gdLst/>
                <a:ahLst/>
                <a:cxnLst/>
                <a:rect l="l" t="t" r="r" b="b"/>
                <a:pathLst>
                  <a:path w="284" h="393">
                    <a:moveTo>
                      <a:pt x="0" y="392"/>
                    </a:moveTo>
                    <a:cubicBezTo>
                      <a:pt x="1" y="392"/>
                      <a:pt x="1" y="392"/>
                      <a:pt x="1" y="392"/>
                    </a:cubicBezTo>
                    <a:cubicBezTo>
                      <a:pt x="1" y="392"/>
                      <a:pt x="1" y="392"/>
                      <a:pt x="1" y="393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283" y="1"/>
                      <a:pt x="283" y="0"/>
                      <a:pt x="283" y="0"/>
                    </a:cubicBezTo>
                    <a:lnTo>
                      <a:pt x="0" y="392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5" name="AutoShape 25"/>
              <p:cNvSpPr/>
              <p:nvPr/>
            </p:nvSpPr>
            <p:spPr>
              <a:xfrm>
                <a:off x="20577175" y="5140325"/>
                <a:ext cx="561975" cy="94932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355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209" y="355"/>
                      <a:pt x="209" y="355"/>
                      <a:pt x="209" y="355"/>
                    </a:cubicBezTo>
                    <a:cubicBezTo>
                      <a:pt x="209" y="355"/>
                      <a:pt x="210" y="354"/>
                      <a:pt x="210" y="35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6" name="AutoShape 26"/>
              <p:cNvSpPr/>
              <p:nvPr/>
            </p:nvSpPr>
            <p:spPr>
              <a:xfrm>
                <a:off x="20523200" y="3670300"/>
                <a:ext cx="38100" cy="1411288"/>
              </a:xfrm>
              <a:custGeom>
                <a:avLst/>
                <a:gdLst/>
                <a:ahLst/>
                <a:cxnLst/>
                <a:rect l="l" t="t" r="r" b="b"/>
                <a:pathLst>
                  <a:path w="14" h="528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3" y="528"/>
                      <a:pt x="13" y="528"/>
                      <a:pt x="13" y="528"/>
                    </a:cubicBezTo>
                    <a:cubicBezTo>
                      <a:pt x="13" y="528"/>
                      <a:pt x="14" y="528"/>
                      <a:pt x="14" y="52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7" name="AutoShape 27"/>
              <p:cNvSpPr/>
              <p:nvPr/>
            </p:nvSpPr>
            <p:spPr>
              <a:xfrm>
                <a:off x="20086638" y="3675063"/>
                <a:ext cx="422275" cy="1003300"/>
              </a:xfrm>
              <a:custGeom>
                <a:avLst/>
                <a:gdLst/>
                <a:ahLst/>
                <a:cxnLst/>
                <a:rect l="l" t="t" r="r" b="b"/>
                <a:pathLst>
                  <a:path w="158" h="375">
                    <a:moveTo>
                      <a:pt x="0" y="375"/>
                    </a:moveTo>
                    <a:cubicBezTo>
                      <a:pt x="1" y="375"/>
                      <a:pt x="1" y="375"/>
                      <a:pt x="1" y="375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7" y="0"/>
                      <a:pt x="157" y="0"/>
                      <a:pt x="156" y="0"/>
                    </a:cubicBez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8" name="AutoShape 28"/>
              <p:cNvSpPr/>
              <p:nvPr/>
            </p:nvSpPr>
            <p:spPr>
              <a:xfrm>
                <a:off x="19178588" y="4373563"/>
                <a:ext cx="873125" cy="320675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20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326" y="120"/>
                      <a:pt x="326" y="120"/>
                      <a:pt x="326" y="120"/>
                    </a:cubicBezTo>
                    <a:cubicBezTo>
                      <a:pt x="326" y="119"/>
                      <a:pt x="326" y="119"/>
                      <a:pt x="326" y="11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9" name="AutoShape 29"/>
              <p:cNvSpPr/>
              <p:nvPr/>
            </p:nvSpPr>
            <p:spPr>
              <a:xfrm>
                <a:off x="21971000" y="5022850"/>
                <a:ext cx="881063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329" h="290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328" y="290"/>
                      <a:pt x="328" y="290"/>
                      <a:pt x="328" y="290"/>
                    </a:cubicBezTo>
                    <a:cubicBezTo>
                      <a:pt x="328" y="290"/>
                      <a:pt x="329" y="290"/>
                      <a:pt x="329" y="29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0" name="AutoShape 30"/>
              <p:cNvSpPr/>
              <p:nvPr/>
            </p:nvSpPr>
            <p:spPr>
              <a:xfrm>
                <a:off x="22882225" y="5348288"/>
                <a:ext cx="355600" cy="449263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68">
                    <a:moveTo>
                      <a:pt x="132" y="0"/>
                    </a:moveTo>
                    <a:cubicBezTo>
                      <a:pt x="0" y="167"/>
                      <a:pt x="0" y="167"/>
                      <a:pt x="0" y="167"/>
                    </a:cubicBezTo>
                    <a:cubicBezTo>
                      <a:pt x="1" y="167"/>
                      <a:pt x="1" y="167"/>
                      <a:pt x="1" y="168"/>
                    </a:cubicBezTo>
                    <a:cubicBezTo>
                      <a:pt x="133" y="2"/>
                      <a:pt x="133" y="2"/>
                      <a:pt x="133" y="2"/>
                    </a:cubicBezTo>
                    <a:cubicBezTo>
                      <a:pt x="133" y="1"/>
                      <a:pt x="133" y="1"/>
                      <a:pt x="132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/>
            </p:nvSpPr>
            <p:spPr>
              <a:xfrm>
                <a:off x="20859750" y="6137275"/>
                <a:ext cx="273050" cy="315913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18">
                    <a:moveTo>
                      <a:pt x="101" y="0"/>
                    </a:moveTo>
                    <a:cubicBezTo>
                      <a:pt x="0" y="117"/>
                      <a:pt x="0" y="117"/>
                      <a:pt x="0" y="117"/>
                    </a:cubicBezTo>
                    <a:cubicBezTo>
                      <a:pt x="1" y="117"/>
                      <a:pt x="1" y="118"/>
                      <a:pt x="1" y="118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9111912" y="4330700"/>
                <a:ext cx="73025" cy="71438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22" y="4"/>
                    </a:moveTo>
                    <a:cubicBezTo>
                      <a:pt x="16" y="0"/>
                      <a:pt x="9" y="1"/>
                      <a:pt x="5" y="6"/>
                    </a:cubicBezTo>
                    <a:cubicBezTo>
                      <a:pt x="0" y="11"/>
                      <a:pt x="1" y="19"/>
                      <a:pt x="7" y="23"/>
                    </a:cubicBezTo>
                    <a:cubicBezTo>
                      <a:pt x="12" y="27"/>
                      <a:pt x="19" y="26"/>
                      <a:pt x="23" y="21"/>
                    </a:cubicBezTo>
                    <a:cubicBezTo>
                      <a:pt x="24" y="20"/>
                      <a:pt x="25" y="18"/>
                      <a:pt x="25" y="17"/>
                    </a:cubicBezTo>
                    <a:cubicBezTo>
                      <a:pt x="26" y="17"/>
                      <a:pt x="26" y="16"/>
                      <a:pt x="26" y="16"/>
                    </a:cubicBezTo>
                    <a:cubicBezTo>
                      <a:pt x="27" y="12"/>
                      <a:pt x="25" y="7"/>
                      <a:pt x="22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20043775" y="4672013"/>
                <a:ext cx="730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3" y="7"/>
                      <a:pt x="3" y="7"/>
                      <a:pt x="3" y="8"/>
                    </a:cubicBezTo>
                    <a:cubicBezTo>
                      <a:pt x="0" y="13"/>
                      <a:pt x="1" y="19"/>
                      <a:pt x="6" y="23"/>
                    </a:cubicBezTo>
                    <a:cubicBezTo>
                      <a:pt x="11" y="27"/>
                      <a:pt x="18" y="26"/>
                      <a:pt x="23" y="21"/>
                    </a:cubicBezTo>
                    <a:cubicBezTo>
                      <a:pt x="27" y="16"/>
                      <a:pt x="26" y="8"/>
                      <a:pt x="21" y="4"/>
                    </a:cubicBezTo>
                    <a:cubicBezTo>
                      <a:pt x="20" y="3"/>
                      <a:pt x="19" y="2"/>
                      <a:pt x="17" y="2"/>
                    </a:cubicBezTo>
                    <a:cubicBezTo>
                      <a:pt x="17" y="2"/>
                      <a:pt x="17" y="2"/>
                      <a:pt x="16" y="2"/>
                    </a:cubicBezTo>
                    <a:cubicBezTo>
                      <a:pt x="12" y="0"/>
                      <a:pt x="7" y="2"/>
                      <a:pt x="4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>
                <a:off x="20475575" y="3608388"/>
                <a:ext cx="71438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5">
                    <a:moveTo>
                      <a:pt x="23" y="21"/>
                    </a:moveTo>
                    <a:cubicBezTo>
                      <a:pt x="27" y="15"/>
                      <a:pt x="26" y="8"/>
                      <a:pt x="21" y="4"/>
                    </a:cubicBezTo>
                    <a:cubicBezTo>
                      <a:pt x="15" y="0"/>
                      <a:pt x="8" y="0"/>
                      <a:pt x="4" y="6"/>
                    </a:cubicBezTo>
                    <a:cubicBezTo>
                      <a:pt x="0" y="11"/>
                      <a:pt x="1" y="18"/>
                      <a:pt x="6" y="22"/>
                    </a:cubicBezTo>
                    <a:cubicBezTo>
                      <a:pt x="7" y="24"/>
                      <a:pt x="9" y="25"/>
                      <a:pt x="11" y="25"/>
                    </a:cubicBezTo>
                    <a:cubicBezTo>
                      <a:pt x="12" y="25"/>
                      <a:pt x="12" y="25"/>
                      <a:pt x="13" y="25"/>
                    </a:cubicBezTo>
                    <a:cubicBezTo>
                      <a:pt x="15" y="25"/>
                      <a:pt x="16" y="25"/>
                      <a:pt x="18" y="24"/>
                    </a:cubicBezTo>
                    <a:cubicBezTo>
                      <a:pt x="19" y="24"/>
                      <a:pt x="19" y="24"/>
                      <a:pt x="19" y="23"/>
                    </a:cubicBezTo>
                    <a:cubicBezTo>
                      <a:pt x="21" y="23"/>
                      <a:pt x="22" y="22"/>
                      <a:pt x="23" y="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>
                <a:off x="20531138" y="5078413"/>
                <a:ext cx="6985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5">
                    <a:moveTo>
                      <a:pt x="23" y="20"/>
                    </a:moveTo>
                    <a:cubicBezTo>
                      <a:pt x="25" y="17"/>
                      <a:pt x="26" y="14"/>
                      <a:pt x="25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4" y="7"/>
                      <a:pt x="23" y="5"/>
                      <a:pt x="21" y="3"/>
                    </a:cubicBezTo>
                    <a:cubicBezTo>
                      <a:pt x="18" y="1"/>
                      <a:pt x="14" y="0"/>
                      <a:pt x="11" y="1"/>
                    </a:cubicBezTo>
                    <a:cubicBezTo>
                      <a:pt x="11" y="1"/>
                      <a:pt x="10" y="1"/>
                      <a:pt x="10" y="1"/>
                    </a:cubicBezTo>
                    <a:cubicBezTo>
                      <a:pt x="8" y="2"/>
                      <a:pt x="6" y="3"/>
                      <a:pt x="4" y="5"/>
                    </a:cubicBezTo>
                    <a:cubicBezTo>
                      <a:pt x="0" y="10"/>
                      <a:pt x="1" y="18"/>
                      <a:pt x="6" y="22"/>
                    </a:cubicBezTo>
                    <a:cubicBezTo>
                      <a:pt x="9" y="24"/>
                      <a:pt x="14" y="25"/>
                      <a:pt x="17" y="24"/>
                    </a:cubicBezTo>
                    <a:cubicBezTo>
                      <a:pt x="18" y="24"/>
                      <a:pt x="18" y="23"/>
                      <a:pt x="18" y="23"/>
                    </a:cubicBezTo>
                    <a:cubicBezTo>
                      <a:pt x="20" y="22"/>
                      <a:pt x="22" y="21"/>
                      <a:pt x="23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>
                <a:off x="21116925" y="60817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20" y="3"/>
                    </a:moveTo>
                    <a:cubicBezTo>
                      <a:pt x="17" y="0"/>
                      <a:pt x="12" y="0"/>
                      <a:pt x="8" y="2"/>
                    </a:cubicBezTo>
                    <a:cubicBezTo>
                      <a:pt x="8" y="2"/>
                      <a:pt x="7" y="3"/>
                      <a:pt x="7" y="3"/>
                    </a:cubicBezTo>
                    <a:cubicBezTo>
                      <a:pt x="6" y="4"/>
                      <a:pt x="5" y="4"/>
                      <a:pt x="4" y="5"/>
                    </a:cubicBezTo>
                    <a:cubicBezTo>
                      <a:pt x="0" y="10"/>
                      <a:pt x="1" y="17"/>
                      <a:pt x="5" y="21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12" y="26"/>
                      <a:pt x="19" y="26"/>
                      <a:pt x="23" y="20"/>
                    </a:cubicBezTo>
                    <a:cubicBezTo>
                      <a:pt x="27" y="15"/>
                      <a:pt x="26" y="8"/>
                      <a:pt x="21" y="4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1" y="3"/>
                      <a:pt x="20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>
                <a:off x="20801012" y="643413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21" y="4"/>
                    </a:moveTo>
                    <a:cubicBezTo>
                      <a:pt x="16" y="0"/>
                      <a:pt x="8" y="1"/>
                      <a:pt x="4" y="6"/>
                    </a:cubicBezTo>
                    <a:cubicBezTo>
                      <a:pt x="0" y="12"/>
                      <a:pt x="1" y="19"/>
                      <a:pt x="6" y="23"/>
                    </a:cubicBezTo>
                    <a:cubicBezTo>
                      <a:pt x="11" y="27"/>
                      <a:pt x="19" y="27"/>
                      <a:pt x="23" y="21"/>
                    </a:cubicBezTo>
                    <a:cubicBezTo>
                      <a:pt x="26" y="17"/>
                      <a:pt x="26" y="11"/>
                      <a:pt x="23" y="7"/>
                    </a:cubicBezTo>
                    <a:cubicBezTo>
                      <a:pt x="23" y="7"/>
                      <a:pt x="23" y="6"/>
                      <a:pt x="22" y="6"/>
                    </a:cubicBezTo>
                    <a:cubicBezTo>
                      <a:pt x="22" y="5"/>
                      <a:pt x="21" y="5"/>
                      <a:pt x="21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>
                <a:off x="21910675" y="4976813"/>
                <a:ext cx="6667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7">
                    <a:moveTo>
                      <a:pt x="20" y="4"/>
                    </a:moveTo>
                    <a:cubicBezTo>
                      <a:pt x="14" y="0"/>
                      <a:pt x="7" y="1"/>
                      <a:pt x="3" y="6"/>
                    </a:cubicBezTo>
                    <a:cubicBezTo>
                      <a:pt x="1" y="8"/>
                      <a:pt x="1" y="10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7"/>
                      <a:pt x="2" y="21"/>
                      <a:pt x="5" y="23"/>
                    </a:cubicBezTo>
                    <a:cubicBezTo>
                      <a:pt x="5" y="24"/>
                      <a:pt x="6" y="24"/>
                      <a:pt x="7" y="24"/>
                    </a:cubicBezTo>
                    <a:cubicBezTo>
                      <a:pt x="7" y="24"/>
                      <a:pt x="7" y="25"/>
                      <a:pt x="8" y="25"/>
                    </a:cubicBezTo>
                    <a:cubicBezTo>
                      <a:pt x="13" y="27"/>
                      <a:pt x="18" y="25"/>
                      <a:pt x="22" y="21"/>
                    </a:cubicBezTo>
                    <a:cubicBezTo>
                      <a:pt x="22" y="20"/>
                      <a:pt x="23" y="19"/>
                      <a:pt x="23" y="18"/>
                    </a:cubicBezTo>
                    <a:cubicBezTo>
                      <a:pt x="23" y="18"/>
                      <a:pt x="24" y="18"/>
                      <a:pt x="24" y="17"/>
                    </a:cubicBezTo>
                    <a:cubicBezTo>
                      <a:pt x="25" y="13"/>
                      <a:pt x="24" y="7"/>
                      <a:pt x="20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>
                <a:off x="22833012" y="57896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7" y="3"/>
                    </a:moveTo>
                    <a:cubicBezTo>
                      <a:pt x="7" y="3"/>
                      <a:pt x="6" y="3"/>
                      <a:pt x="6" y="3"/>
                    </a:cubicBezTo>
                    <a:cubicBezTo>
                      <a:pt x="5" y="4"/>
                      <a:pt x="4" y="5"/>
                      <a:pt x="4" y="5"/>
                    </a:cubicBezTo>
                    <a:cubicBezTo>
                      <a:pt x="0" y="11"/>
                      <a:pt x="0" y="18"/>
                      <a:pt x="6" y="22"/>
                    </a:cubicBezTo>
                    <a:cubicBezTo>
                      <a:pt x="11" y="26"/>
                      <a:pt x="18" y="25"/>
                      <a:pt x="23" y="20"/>
                    </a:cubicBezTo>
                    <a:cubicBezTo>
                      <a:pt x="27" y="15"/>
                      <a:pt x="26" y="8"/>
                      <a:pt x="21" y="3"/>
                    </a:cubicBezTo>
                    <a:cubicBezTo>
                      <a:pt x="20" y="3"/>
                      <a:pt x="20" y="3"/>
                      <a:pt x="19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5" y="0"/>
                      <a:pt x="10" y="1"/>
                      <a:pt x="7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23229888" y="529748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5" y="23"/>
                    </a:moveTo>
                    <a:cubicBezTo>
                      <a:pt x="11" y="27"/>
                      <a:pt x="18" y="26"/>
                      <a:pt x="22" y="21"/>
                    </a:cubicBezTo>
                    <a:cubicBezTo>
                      <a:pt x="26" y="16"/>
                      <a:pt x="26" y="9"/>
                      <a:pt x="20" y="4"/>
                    </a:cubicBezTo>
                    <a:cubicBezTo>
                      <a:pt x="15" y="0"/>
                      <a:pt x="8" y="1"/>
                      <a:pt x="4" y="6"/>
                    </a:cubicBezTo>
                    <a:cubicBezTo>
                      <a:pt x="0" y="10"/>
                      <a:pt x="0" y="15"/>
                      <a:pt x="2" y="19"/>
                    </a:cubicBezTo>
                    <a:cubicBezTo>
                      <a:pt x="3" y="20"/>
                      <a:pt x="3" y="20"/>
                      <a:pt x="3" y="21"/>
                    </a:cubicBezTo>
                    <a:cubicBezTo>
                      <a:pt x="4" y="22"/>
                      <a:pt x="4" y="22"/>
                      <a:pt x="5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2218650" y="-252413"/>
                <a:ext cx="636588" cy="876300"/>
              </a:xfrm>
              <a:custGeom>
                <a:avLst/>
                <a:gdLst/>
                <a:ahLst/>
                <a:cxnLst/>
                <a:rect l="l" t="t" r="r" b="b"/>
                <a:pathLst>
                  <a:path w="238" h="328">
                    <a:moveTo>
                      <a:pt x="131" y="180"/>
                    </a:moveTo>
                    <a:cubicBezTo>
                      <a:pt x="186" y="0"/>
                      <a:pt x="186" y="0"/>
                      <a:pt x="186" y="0"/>
                    </a:cubicBezTo>
                    <a:cubicBezTo>
                      <a:pt x="186" y="0"/>
                      <a:pt x="185" y="0"/>
                      <a:pt x="185" y="0"/>
                    </a:cubicBezTo>
                    <a:cubicBezTo>
                      <a:pt x="130" y="179"/>
                      <a:pt x="130" y="179"/>
                      <a:pt x="130" y="179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4"/>
                      <a:pt x="0" y="155"/>
                      <a:pt x="0" y="155"/>
                    </a:cubicBezTo>
                    <a:cubicBezTo>
                      <a:pt x="129" y="181"/>
                      <a:pt x="129" y="181"/>
                      <a:pt x="129" y="181"/>
                    </a:cubicBezTo>
                    <a:cubicBezTo>
                      <a:pt x="84" y="328"/>
                      <a:pt x="84" y="328"/>
                      <a:pt x="84" y="328"/>
                    </a:cubicBezTo>
                    <a:cubicBezTo>
                      <a:pt x="84" y="328"/>
                      <a:pt x="85" y="328"/>
                      <a:pt x="86" y="328"/>
                    </a:cubicBezTo>
                    <a:cubicBezTo>
                      <a:pt x="131" y="181"/>
                      <a:pt x="131" y="181"/>
                      <a:pt x="131" y="181"/>
                    </a:cubicBezTo>
                    <a:cubicBezTo>
                      <a:pt x="238" y="203"/>
                      <a:pt x="238" y="203"/>
                      <a:pt x="238" y="203"/>
                    </a:cubicBezTo>
                    <a:cubicBezTo>
                      <a:pt x="238" y="202"/>
                      <a:pt x="238" y="202"/>
                      <a:pt x="238" y="201"/>
                    </a:cubicBezTo>
                    <a:lnTo>
                      <a:pt x="131" y="18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1123275" y="720725"/>
                <a:ext cx="1001713" cy="1430338"/>
              </a:xfrm>
              <a:custGeom>
                <a:avLst/>
                <a:gdLst/>
                <a:ahLst/>
                <a:cxnLst/>
                <a:rect l="l" t="t" r="r" b="b"/>
                <a:pathLst>
                  <a:path w="374" h="535">
                    <a:moveTo>
                      <a:pt x="235" y="86"/>
                    </a:moveTo>
                    <a:cubicBezTo>
                      <a:pt x="279" y="1"/>
                      <a:pt x="279" y="1"/>
                      <a:pt x="279" y="1"/>
                    </a:cubicBezTo>
                    <a:cubicBezTo>
                      <a:pt x="279" y="1"/>
                      <a:pt x="278" y="1"/>
                      <a:pt x="278" y="0"/>
                    </a:cubicBezTo>
                    <a:cubicBezTo>
                      <a:pt x="234" y="85"/>
                      <a:pt x="234" y="85"/>
                      <a:pt x="234" y="85"/>
                    </a:cubicBezTo>
                    <a:cubicBezTo>
                      <a:pt x="119" y="15"/>
                      <a:pt x="119" y="15"/>
                      <a:pt x="119" y="15"/>
                    </a:cubicBezTo>
                    <a:cubicBezTo>
                      <a:pt x="118" y="15"/>
                      <a:pt x="118" y="16"/>
                      <a:pt x="118" y="16"/>
                    </a:cubicBezTo>
                    <a:cubicBezTo>
                      <a:pt x="233" y="86"/>
                      <a:pt x="233" y="86"/>
                      <a:pt x="233" y="86"/>
                    </a:cubicBezTo>
                    <a:cubicBezTo>
                      <a:pt x="0" y="534"/>
                      <a:pt x="0" y="534"/>
                      <a:pt x="0" y="534"/>
                    </a:cubicBezTo>
                    <a:cubicBezTo>
                      <a:pt x="0" y="535"/>
                      <a:pt x="1" y="535"/>
                      <a:pt x="1" y="535"/>
                    </a:cubicBezTo>
                    <a:cubicBezTo>
                      <a:pt x="235" y="87"/>
                      <a:pt x="235" y="87"/>
                      <a:pt x="235" y="87"/>
                    </a:cubicBezTo>
                    <a:cubicBezTo>
                      <a:pt x="373" y="170"/>
                      <a:pt x="373" y="170"/>
                      <a:pt x="373" y="170"/>
                    </a:cubicBezTo>
                    <a:cubicBezTo>
                      <a:pt x="373" y="170"/>
                      <a:pt x="373" y="169"/>
                      <a:pt x="374" y="169"/>
                    </a:cubicBezTo>
                    <a:lnTo>
                      <a:pt x="235" y="8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19588162" y="2338387"/>
                <a:ext cx="1074738" cy="75723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283">
                    <a:moveTo>
                      <a:pt x="0" y="281"/>
                    </a:moveTo>
                    <a:cubicBezTo>
                      <a:pt x="0" y="282"/>
                      <a:pt x="1" y="282"/>
                      <a:pt x="1" y="282"/>
                    </a:cubicBezTo>
                    <a:cubicBezTo>
                      <a:pt x="1" y="283"/>
                      <a:pt x="1" y="283"/>
                      <a:pt x="1" y="283"/>
                    </a:cubicBezTo>
                    <a:cubicBezTo>
                      <a:pt x="401" y="0"/>
                      <a:pt x="401" y="0"/>
                      <a:pt x="401" y="0"/>
                    </a:cubicBezTo>
                    <a:cubicBezTo>
                      <a:pt x="401" y="0"/>
                      <a:pt x="400" y="0"/>
                      <a:pt x="400" y="0"/>
                    </a:cubicBezTo>
                    <a:lnTo>
                      <a:pt x="0" y="28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1923375" y="201612"/>
                <a:ext cx="482600" cy="9556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357">
                    <a:moveTo>
                      <a:pt x="91" y="175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4" y="0"/>
                      <a:pt x="93" y="0"/>
                      <a:pt x="93" y="0"/>
                    </a:cubicBezTo>
                    <a:cubicBezTo>
                      <a:pt x="89" y="175"/>
                      <a:pt x="89" y="175"/>
                      <a:pt x="89" y="17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1"/>
                      <a:pt x="0" y="182"/>
                      <a:pt x="0" y="182"/>
                    </a:cubicBezTo>
                    <a:cubicBezTo>
                      <a:pt x="89" y="176"/>
                      <a:pt x="89" y="176"/>
                      <a:pt x="89" y="176"/>
                    </a:cubicBezTo>
                    <a:cubicBezTo>
                      <a:pt x="86" y="357"/>
                      <a:pt x="86" y="357"/>
                      <a:pt x="86" y="357"/>
                    </a:cubicBezTo>
                    <a:cubicBezTo>
                      <a:pt x="86" y="357"/>
                      <a:pt x="87" y="357"/>
                      <a:pt x="87" y="357"/>
                    </a:cubicBezTo>
                    <a:cubicBezTo>
                      <a:pt x="91" y="176"/>
                      <a:pt x="91" y="176"/>
                      <a:pt x="91" y="176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69"/>
                      <a:pt x="180" y="169"/>
                    </a:cubicBezTo>
                    <a:lnTo>
                      <a:pt x="91" y="1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0597812" y="779462"/>
                <a:ext cx="792163" cy="1500188"/>
              </a:xfrm>
              <a:custGeom>
                <a:avLst/>
                <a:gdLst/>
                <a:ahLst/>
                <a:cxnLst/>
                <a:rect l="l" t="t" r="r" b="b"/>
                <a:pathLst>
                  <a:path w="296" h="561">
                    <a:moveTo>
                      <a:pt x="114" y="400"/>
                    </a:moveTo>
                    <a:cubicBezTo>
                      <a:pt x="296" y="1"/>
                      <a:pt x="296" y="1"/>
                      <a:pt x="296" y="1"/>
                    </a:cubicBezTo>
                    <a:cubicBezTo>
                      <a:pt x="296" y="1"/>
                      <a:pt x="295" y="0"/>
                      <a:pt x="295" y="0"/>
                    </a:cubicBezTo>
                    <a:cubicBezTo>
                      <a:pt x="113" y="398"/>
                      <a:pt x="113" y="398"/>
                      <a:pt x="113" y="398"/>
                    </a:cubicBezTo>
                    <a:cubicBezTo>
                      <a:pt x="1" y="222"/>
                      <a:pt x="1" y="222"/>
                      <a:pt x="1" y="222"/>
                    </a:cubicBezTo>
                    <a:cubicBezTo>
                      <a:pt x="1" y="222"/>
                      <a:pt x="1" y="223"/>
                      <a:pt x="0" y="223"/>
                    </a:cubicBezTo>
                    <a:cubicBezTo>
                      <a:pt x="112" y="400"/>
                      <a:pt x="112" y="400"/>
                      <a:pt x="112" y="400"/>
                    </a:cubicBezTo>
                    <a:cubicBezTo>
                      <a:pt x="39" y="560"/>
                      <a:pt x="39" y="560"/>
                      <a:pt x="39" y="560"/>
                    </a:cubicBezTo>
                    <a:cubicBezTo>
                      <a:pt x="40" y="560"/>
                      <a:pt x="40" y="560"/>
                      <a:pt x="41" y="561"/>
                    </a:cubicBezTo>
                    <a:cubicBezTo>
                      <a:pt x="113" y="401"/>
                      <a:pt x="113" y="401"/>
                      <a:pt x="113" y="401"/>
                    </a:cubicBezTo>
                    <a:cubicBezTo>
                      <a:pt x="182" y="511"/>
                      <a:pt x="182" y="511"/>
                      <a:pt x="182" y="511"/>
                    </a:cubicBezTo>
                    <a:cubicBezTo>
                      <a:pt x="183" y="510"/>
                      <a:pt x="183" y="510"/>
                      <a:pt x="184" y="510"/>
                    </a:cubicBezTo>
                    <a:lnTo>
                      <a:pt x="114" y="4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22679025" y="-331788"/>
                <a:ext cx="857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24" y="28"/>
                    </a:moveTo>
                    <a:cubicBezTo>
                      <a:pt x="31" y="23"/>
                      <a:pt x="32" y="14"/>
                      <a:pt x="28" y="8"/>
                    </a:cubicBezTo>
                    <a:cubicBezTo>
                      <a:pt x="23" y="2"/>
                      <a:pt x="14" y="0"/>
                      <a:pt x="8" y="4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7" y="27"/>
                      <a:pt x="10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0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22855238" y="252412"/>
                <a:ext cx="80963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2">
                    <a:moveTo>
                      <a:pt x="26" y="7"/>
                    </a:moveTo>
                    <a:cubicBezTo>
                      <a:pt x="21" y="1"/>
                      <a:pt x="12" y="0"/>
                      <a:pt x="6" y="4"/>
                    </a:cubicBezTo>
                    <a:cubicBezTo>
                      <a:pt x="3" y="6"/>
                      <a:pt x="1" y="9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7"/>
                      <a:pt x="0" y="21"/>
                      <a:pt x="3" y="24"/>
                    </a:cubicBezTo>
                    <a:cubicBezTo>
                      <a:pt x="7" y="30"/>
                      <a:pt x="16" y="32"/>
                      <a:pt x="22" y="27"/>
                    </a:cubicBezTo>
                    <a:cubicBezTo>
                      <a:pt x="29" y="23"/>
                      <a:pt x="30" y="14"/>
                      <a:pt x="26" y="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22137688" y="122237"/>
                <a:ext cx="825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1" h="31">
                    <a:moveTo>
                      <a:pt x="24" y="28"/>
                    </a:moveTo>
                    <a:cubicBezTo>
                      <a:pt x="28" y="25"/>
                      <a:pt x="31" y="20"/>
                      <a:pt x="30" y="15"/>
                    </a:cubicBezTo>
                    <a:cubicBezTo>
                      <a:pt x="30" y="15"/>
                      <a:pt x="30" y="14"/>
                      <a:pt x="30" y="14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4" y="0"/>
                      <a:pt x="8" y="5"/>
                    </a:cubicBezTo>
                    <a:cubicBezTo>
                      <a:pt x="2" y="9"/>
                      <a:pt x="0" y="18"/>
                      <a:pt x="5" y="25"/>
                    </a:cubicBezTo>
                    <a:cubicBezTo>
                      <a:pt x="7" y="27"/>
                      <a:pt x="9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1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22402800" y="623887"/>
                <a:ext cx="82550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7" y="2"/>
                    </a:moveTo>
                    <a:cubicBezTo>
                      <a:pt x="4" y="4"/>
                      <a:pt x="2" y="7"/>
                      <a:pt x="1" y="11"/>
                    </a:cubicBezTo>
                    <a:cubicBezTo>
                      <a:pt x="1" y="11"/>
                      <a:pt x="1" y="12"/>
                      <a:pt x="1" y="12"/>
                    </a:cubicBezTo>
                    <a:cubicBezTo>
                      <a:pt x="0" y="16"/>
                      <a:pt x="1" y="19"/>
                      <a:pt x="3" y="22"/>
                    </a:cubicBezTo>
                    <a:cubicBezTo>
                      <a:pt x="8" y="28"/>
                      <a:pt x="16" y="30"/>
                      <a:pt x="23" y="25"/>
                    </a:cubicBezTo>
                    <a:cubicBezTo>
                      <a:pt x="29" y="21"/>
                      <a:pt x="31" y="12"/>
                      <a:pt x="26" y="6"/>
                    </a:cubicBezTo>
                    <a:cubicBezTo>
                      <a:pt x="24" y="2"/>
                      <a:pt x="20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2" y="0"/>
                      <a:pt x="9" y="0"/>
                      <a:pt x="7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1842412" y="646112"/>
                <a:ext cx="80963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0" h="31">
                    <a:moveTo>
                      <a:pt x="24" y="28"/>
                    </a:moveTo>
                    <a:cubicBezTo>
                      <a:pt x="28" y="25"/>
                      <a:pt x="30" y="21"/>
                      <a:pt x="30" y="16"/>
                    </a:cubicBezTo>
                    <a:cubicBezTo>
                      <a:pt x="30" y="16"/>
                      <a:pt x="30" y="15"/>
                      <a:pt x="30" y="15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6" y="26"/>
                      <a:pt x="7" y="27"/>
                      <a:pt x="9" y="28"/>
                    </a:cubicBezTo>
                    <a:cubicBezTo>
                      <a:pt x="9" y="29"/>
                      <a:pt x="10" y="29"/>
                      <a:pt x="10" y="29"/>
                    </a:cubicBezTo>
                    <a:cubicBezTo>
                      <a:pt x="15" y="31"/>
                      <a:pt x="20" y="31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22113875" y="1157287"/>
                <a:ext cx="82550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15" y="0"/>
                    </a:moveTo>
                    <a:cubicBezTo>
                      <a:pt x="12" y="0"/>
                      <a:pt x="9" y="1"/>
                      <a:pt x="7" y="2"/>
                    </a:cubicBezTo>
                    <a:cubicBezTo>
                      <a:pt x="6" y="3"/>
                      <a:pt x="4" y="4"/>
                      <a:pt x="4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0" y="12"/>
                      <a:pt x="0" y="17"/>
                      <a:pt x="4" y="22"/>
                    </a:cubicBezTo>
                    <a:cubicBezTo>
                      <a:pt x="8" y="28"/>
                      <a:pt x="17" y="30"/>
                      <a:pt x="23" y="25"/>
                    </a:cubicBezTo>
                    <a:cubicBezTo>
                      <a:pt x="30" y="21"/>
                      <a:pt x="31" y="12"/>
                      <a:pt x="27" y="6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6" y="0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21362988" y="704850"/>
                <a:ext cx="80963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0">
                    <a:moveTo>
                      <a:pt x="24" y="27"/>
                    </a:moveTo>
                    <a:cubicBezTo>
                      <a:pt x="25" y="26"/>
                      <a:pt x="27" y="24"/>
                      <a:pt x="28" y="22"/>
                    </a:cubicBezTo>
                    <a:cubicBezTo>
                      <a:pt x="28" y="22"/>
                      <a:pt x="28" y="21"/>
                      <a:pt x="29" y="21"/>
                    </a:cubicBezTo>
                    <a:cubicBezTo>
                      <a:pt x="30" y="17"/>
                      <a:pt x="30" y="12"/>
                      <a:pt x="27" y="8"/>
                    </a:cubicBezTo>
                    <a:cubicBezTo>
                      <a:pt x="23" y="1"/>
                      <a:pt x="14" y="0"/>
                      <a:pt x="7" y="4"/>
                    </a:cubicBezTo>
                    <a:cubicBezTo>
                      <a:pt x="1" y="9"/>
                      <a:pt x="0" y="17"/>
                      <a:pt x="4" y="24"/>
                    </a:cubicBezTo>
                    <a:cubicBezTo>
                      <a:pt x="5" y="26"/>
                      <a:pt x="7" y="27"/>
                      <a:pt x="9" y="28"/>
                    </a:cubicBezTo>
                    <a:cubicBezTo>
                      <a:pt x="9" y="28"/>
                      <a:pt x="10" y="29"/>
                      <a:pt x="10" y="29"/>
                    </a:cubicBezTo>
                    <a:cubicBezTo>
                      <a:pt x="15" y="30"/>
                      <a:pt x="20" y="30"/>
                      <a:pt x="24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21058188" y="2139950"/>
                <a:ext cx="85725" cy="8413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1">
                    <a:moveTo>
                      <a:pt x="24" y="3"/>
                    </a:moveTo>
                    <a:cubicBezTo>
                      <a:pt x="21" y="1"/>
                      <a:pt x="16" y="0"/>
                      <a:pt x="12" y="1"/>
                    </a:cubicBezTo>
                    <a:cubicBezTo>
                      <a:pt x="11" y="1"/>
                      <a:pt x="11" y="1"/>
                      <a:pt x="10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1" y="8"/>
                      <a:pt x="0" y="16"/>
                      <a:pt x="4" y="23"/>
                    </a:cubicBezTo>
                    <a:cubicBezTo>
                      <a:pt x="8" y="29"/>
                      <a:pt x="17" y="31"/>
                      <a:pt x="24" y="26"/>
                    </a:cubicBezTo>
                    <a:cubicBezTo>
                      <a:pt x="30" y="22"/>
                      <a:pt x="32" y="13"/>
                      <a:pt x="27" y="7"/>
                    </a:cubicBezTo>
                    <a:cubicBezTo>
                      <a:pt x="27" y="6"/>
                      <a:pt x="26" y="5"/>
                      <a:pt x="25" y="4"/>
                    </a:cubicBezTo>
                    <a:cubicBezTo>
                      <a:pt x="25" y="4"/>
                      <a:pt x="24" y="4"/>
                      <a:pt x="24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20637500" y="2265362"/>
                <a:ext cx="85725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8" y="3"/>
                    </a:moveTo>
                    <a:cubicBezTo>
                      <a:pt x="1" y="8"/>
                      <a:pt x="0" y="17"/>
                      <a:pt x="4" y="23"/>
                    </a:cubicBezTo>
                    <a:cubicBezTo>
                      <a:pt x="5" y="25"/>
                      <a:pt x="7" y="26"/>
                      <a:pt x="8" y="27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14" y="30"/>
                      <a:pt x="20" y="30"/>
                      <a:pt x="24" y="27"/>
                    </a:cubicBezTo>
                    <a:cubicBezTo>
                      <a:pt x="30" y="22"/>
                      <a:pt x="32" y="13"/>
                      <a:pt x="28" y="7"/>
                    </a:cubicBezTo>
                    <a:cubicBezTo>
                      <a:pt x="27" y="6"/>
                      <a:pt x="26" y="5"/>
                      <a:pt x="26" y="5"/>
                    </a:cubicBezTo>
                    <a:cubicBezTo>
                      <a:pt x="25" y="4"/>
                      <a:pt x="25" y="4"/>
                      <a:pt x="24" y="4"/>
                    </a:cubicBezTo>
                    <a:cubicBezTo>
                      <a:pt x="20" y="0"/>
                      <a:pt x="13" y="0"/>
                      <a:pt x="8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20527962" y="1306512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25"/>
                    </a:moveTo>
                    <a:cubicBezTo>
                      <a:pt x="31" y="20"/>
                      <a:pt x="32" y="13"/>
                      <a:pt x="28" y="8"/>
                    </a:cubicBezTo>
                    <a:cubicBezTo>
                      <a:pt x="24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9" y="31"/>
                      <a:pt x="18" y="32"/>
                      <a:pt x="25" y="28"/>
                    </a:cubicBezTo>
                    <a:cubicBezTo>
                      <a:pt x="25" y="27"/>
                      <a:pt x="26" y="27"/>
                      <a:pt x="26" y="26"/>
                    </a:cubicBezTo>
                    <a:cubicBezTo>
                      <a:pt x="27" y="26"/>
                      <a:pt x="27" y="25"/>
                      <a:pt x="27" y="2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9516725" y="3073400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6"/>
                    </a:moveTo>
                    <a:cubicBezTo>
                      <a:pt x="22" y="1"/>
                      <a:pt x="14" y="0"/>
                      <a:pt x="8" y="4"/>
                    </a:cubicBezTo>
                    <a:cubicBezTo>
                      <a:pt x="2" y="8"/>
                      <a:pt x="0" y="17"/>
                      <a:pt x="5" y="24"/>
                    </a:cubicBezTo>
                    <a:cubicBezTo>
                      <a:pt x="9" y="30"/>
                      <a:pt x="18" y="32"/>
                      <a:pt x="24" y="27"/>
                    </a:cubicBezTo>
                    <a:cubicBezTo>
                      <a:pt x="31" y="23"/>
                      <a:pt x="32" y="14"/>
                      <a:pt x="28" y="8"/>
                    </a:cubicBezTo>
                    <a:cubicBezTo>
                      <a:pt x="28" y="8"/>
                      <a:pt x="28" y="8"/>
                      <a:pt x="28" y="7"/>
                    </a:cubicBezTo>
                    <a:cubicBezTo>
                      <a:pt x="28" y="7"/>
                      <a:pt x="27" y="7"/>
                      <a:pt x="27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>
                <a:off x="18046700" y="3197225"/>
                <a:ext cx="4763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2" h="11">
                    <a:moveTo>
                      <a:pt x="0" y="11"/>
                    </a:moveTo>
                    <a:cubicBezTo>
                      <a:pt x="1" y="11"/>
                      <a:pt x="1" y="11"/>
                      <a:pt x="2" y="11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8" name="AutoShape 58"/>
              <p:cNvSpPr/>
              <p:nvPr/>
            </p:nvSpPr>
            <p:spPr>
              <a:xfrm>
                <a:off x="15609888" y="841375"/>
                <a:ext cx="2395538" cy="24066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900">
                    <a:moveTo>
                      <a:pt x="893" y="900"/>
                    </a:moveTo>
                    <a:cubicBezTo>
                      <a:pt x="894" y="900"/>
                      <a:pt x="894" y="899"/>
                      <a:pt x="895" y="89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2"/>
                    </a:cubicBezTo>
                    <a:lnTo>
                      <a:pt x="893" y="9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16525875" y="-252413"/>
                <a:ext cx="1506538" cy="3481388"/>
              </a:xfrm>
              <a:custGeom>
                <a:avLst/>
                <a:gdLst/>
                <a:ahLst/>
                <a:cxnLst/>
                <a:rect l="l" t="t" r="r" b="b"/>
                <a:pathLst>
                  <a:path w="563" h="1302">
                    <a:moveTo>
                      <a:pt x="563" y="1302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1" y="1302"/>
                      <a:pt x="562" y="1302"/>
                      <a:pt x="563" y="130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7781588" y="950912"/>
                <a:ext cx="620713" cy="2274888"/>
              </a:xfrm>
              <a:custGeom>
                <a:avLst/>
                <a:gdLst/>
                <a:ahLst/>
                <a:cxnLst/>
                <a:rect l="l" t="t" r="r" b="b"/>
                <a:pathLst>
                  <a:path w="231" h="851">
                    <a:moveTo>
                      <a:pt x="100" y="840"/>
                    </a:moveTo>
                    <a:cubicBezTo>
                      <a:pt x="101" y="851"/>
                      <a:pt x="101" y="851"/>
                      <a:pt x="101" y="851"/>
                    </a:cubicBezTo>
                    <a:cubicBezTo>
                      <a:pt x="102" y="851"/>
                      <a:pt x="103" y="851"/>
                      <a:pt x="104" y="851"/>
                    </a:cubicBezTo>
                    <a:cubicBezTo>
                      <a:pt x="101" y="832"/>
                      <a:pt x="101" y="832"/>
                      <a:pt x="101" y="832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31" y="0"/>
                      <a:pt x="230" y="0"/>
                      <a:pt x="229" y="0"/>
                    </a:cubicBezTo>
                    <a:cubicBezTo>
                      <a:pt x="100" y="824"/>
                      <a:pt x="100" y="824"/>
                      <a:pt x="100" y="8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99" y="832"/>
                      <a:pt x="99" y="832"/>
                      <a:pt x="99" y="832"/>
                    </a:cubicBezTo>
                    <a:cubicBezTo>
                      <a:pt x="96" y="851"/>
                      <a:pt x="96" y="851"/>
                      <a:pt x="96" y="851"/>
                    </a:cubicBezTo>
                    <a:cubicBezTo>
                      <a:pt x="97" y="851"/>
                      <a:pt x="98" y="851"/>
                      <a:pt x="99" y="851"/>
                    </a:cubicBezTo>
                    <a:lnTo>
                      <a:pt x="100" y="84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7987962" y="3225800"/>
                <a:ext cx="120650" cy="117475"/>
              </a:xfrm>
              <a:custGeom>
                <a:avLst/>
                <a:gdLst/>
                <a:ahLst/>
                <a:cxnLst/>
                <a:rect l="l" t="t" r="r" b="b"/>
                <a:pathLst>
                  <a:path w="45" h="44">
                    <a:moveTo>
                      <a:pt x="3" y="28"/>
                    </a:moveTo>
                    <a:cubicBezTo>
                      <a:pt x="7" y="39"/>
                      <a:pt x="19" y="44"/>
                      <a:pt x="29" y="40"/>
                    </a:cubicBezTo>
                    <a:cubicBezTo>
                      <a:pt x="40" y="35"/>
                      <a:pt x="45" y="23"/>
                      <a:pt x="41" y="12"/>
                    </a:cubicBezTo>
                    <a:cubicBezTo>
                      <a:pt x="38" y="6"/>
                      <a:pt x="33" y="2"/>
                      <a:pt x="27" y="0"/>
                    </a:cubicBezTo>
                    <a:cubicBezTo>
                      <a:pt x="26" y="0"/>
                      <a:pt x="25" y="0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1"/>
                    </a:cubicBezTo>
                    <a:cubicBezTo>
                      <a:pt x="16" y="1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1" y="2"/>
                      <a:pt x="9" y="4"/>
                      <a:pt x="7" y="7"/>
                    </a:cubicBezTo>
                    <a:cubicBezTo>
                      <a:pt x="6" y="7"/>
                      <a:pt x="6" y="8"/>
                      <a:pt x="5" y="8"/>
                    </a:cubicBezTo>
                    <a:cubicBezTo>
                      <a:pt x="1" y="14"/>
                      <a:pt x="0" y="21"/>
                      <a:pt x="3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5513050" y="742950"/>
                <a:ext cx="120650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5" h="47">
                    <a:moveTo>
                      <a:pt x="4" y="32"/>
                    </a:moveTo>
                    <a:cubicBezTo>
                      <a:pt x="8" y="42"/>
                      <a:pt x="20" y="47"/>
                      <a:pt x="30" y="43"/>
                    </a:cubicBezTo>
                    <a:cubicBezTo>
                      <a:pt x="33" y="42"/>
                      <a:pt x="35" y="41"/>
                      <a:pt x="36" y="39"/>
                    </a:cubicBezTo>
                    <a:cubicBezTo>
                      <a:pt x="37" y="39"/>
                      <a:pt x="38" y="38"/>
                      <a:pt x="38" y="37"/>
                    </a:cubicBezTo>
                    <a:cubicBezTo>
                      <a:pt x="43" y="32"/>
                      <a:pt x="45" y="23"/>
                      <a:pt x="42" y="16"/>
                    </a:cubicBezTo>
                    <a:cubicBezTo>
                      <a:pt x="38" y="5"/>
                      <a:pt x="26" y="0"/>
                      <a:pt x="16" y="5"/>
                    </a:cubicBezTo>
                    <a:cubicBezTo>
                      <a:pt x="5" y="9"/>
                      <a:pt x="0" y="21"/>
                      <a:pt x="4" y="3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>
                <a:off x="16444912" y="-365126"/>
                <a:ext cx="123825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6" h="47">
                    <a:moveTo>
                      <a:pt x="33" y="42"/>
                    </a:moveTo>
                    <a:cubicBezTo>
                      <a:pt x="42" y="37"/>
                      <a:pt x="46" y="25"/>
                      <a:pt x="43" y="16"/>
                    </a:cubicBezTo>
                    <a:cubicBezTo>
                      <a:pt x="39" y="5"/>
                      <a:pt x="27" y="0"/>
                      <a:pt x="16" y="4"/>
                    </a:cubicBezTo>
                    <a:cubicBezTo>
                      <a:pt x="6" y="9"/>
                      <a:pt x="0" y="21"/>
                      <a:pt x="4" y="31"/>
                    </a:cubicBezTo>
                    <a:cubicBezTo>
                      <a:pt x="8" y="42"/>
                      <a:pt x="20" y="47"/>
                      <a:pt x="30" y="43"/>
                    </a:cubicBezTo>
                    <a:cubicBezTo>
                      <a:pt x="31" y="43"/>
                      <a:pt x="31" y="43"/>
                      <a:pt x="31" y="43"/>
                    </a:cubicBezTo>
                    <a:cubicBezTo>
                      <a:pt x="31" y="42"/>
                      <a:pt x="32" y="42"/>
                      <a:pt x="33" y="4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7714912" y="835025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27" y="44"/>
                    </a:moveTo>
                    <a:cubicBezTo>
                      <a:pt x="28" y="44"/>
                      <a:pt x="30" y="43"/>
                      <a:pt x="31" y="43"/>
                    </a:cubicBezTo>
                    <a:cubicBezTo>
                      <a:pt x="41" y="39"/>
                      <a:pt x="47" y="26"/>
                      <a:pt x="43" y="16"/>
                    </a:cubicBezTo>
                    <a:cubicBezTo>
                      <a:pt x="39" y="5"/>
                      <a:pt x="27" y="0"/>
                      <a:pt x="16" y="5"/>
                    </a:cubicBezTo>
                    <a:cubicBezTo>
                      <a:pt x="6" y="9"/>
                      <a:pt x="0" y="21"/>
                      <a:pt x="4" y="32"/>
                    </a:cubicBezTo>
                    <a:cubicBezTo>
                      <a:pt x="8" y="40"/>
                      <a:pt x="16" y="45"/>
                      <a:pt x="25" y="44"/>
                    </a:cubicBezTo>
                    <a:cubicBezTo>
                      <a:pt x="26" y="44"/>
                      <a:pt x="26" y="44"/>
                      <a:pt x="27" y="4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8330862" y="833437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31" y="43"/>
                    </a:moveTo>
                    <a:cubicBezTo>
                      <a:pt x="41" y="38"/>
                      <a:pt x="47" y="26"/>
                      <a:pt x="43" y="16"/>
                    </a:cubicBezTo>
                    <a:cubicBezTo>
                      <a:pt x="38" y="5"/>
                      <a:pt x="27" y="0"/>
                      <a:pt x="16" y="4"/>
                    </a:cubicBezTo>
                    <a:cubicBezTo>
                      <a:pt x="5" y="9"/>
                      <a:pt x="0" y="21"/>
                      <a:pt x="4" y="32"/>
                    </a:cubicBezTo>
                    <a:cubicBezTo>
                      <a:pt x="7" y="40"/>
                      <a:pt x="16" y="45"/>
                      <a:pt x="24" y="44"/>
                    </a:cubicBezTo>
                    <a:cubicBezTo>
                      <a:pt x="25" y="44"/>
                      <a:pt x="26" y="44"/>
                      <a:pt x="27" y="44"/>
                    </a:cubicBezTo>
                    <a:cubicBezTo>
                      <a:pt x="28" y="44"/>
                      <a:pt x="29" y="43"/>
                      <a:pt x="31" y="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</p:grpSp>
        <p:grpSp>
          <p:nvGrpSpPr>
            <p:cNvPr id="66" name="Group 66"/>
            <p:cNvGrpSpPr/>
            <p:nvPr/>
          </p:nvGrpSpPr>
          <p:grpSpPr>
            <a:xfrm rot="0">
              <a:off x="3036202" y="533011"/>
              <a:ext cx="6119596" cy="6201554"/>
              <a:chOff x="4314825" y="1628775"/>
              <a:chExt cx="3556001" cy="3603626"/>
            </a:xfrm>
          </p:grpSpPr>
          <p:grpSp>
            <p:nvGrpSpPr>
              <p:cNvPr id="67" name="Group 67"/>
              <p:cNvGrpSpPr/>
              <p:nvPr/>
            </p:nvGrpSpPr>
            <p:grpSpPr>
              <a:xfrm rot="0">
                <a:off x="4338637" y="1651000"/>
                <a:ext cx="3514726" cy="356235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8" name="Group 128"/>
              <p:cNvGrpSpPr/>
              <p:nvPr/>
            </p:nvGrpSpPr>
            <p:grpSpPr>
              <a:xfrm rot="0">
                <a:off x="4314825" y="1628775"/>
                <a:ext cx="3556001" cy="3603626"/>
                <a:chOff x="4314825" y="1628775"/>
                <a:chExt cx="3556001" cy="3603626"/>
              </a:xfrm>
              <a:solidFill>
                <a:srgbClr val="161714">
                  <a:alpha val="81176"/>
                </a:srgbClr>
              </a:solidFill>
            </p:grpSpPr>
            <p:sp>
              <p:nvSpPr>
                <p:cNvPr id="129" name="AutoShape 129"/>
                <p:cNvSpPr/>
                <p:nvPr/>
              </p:nvSpPr>
              <p:spPr>
                <a:xfrm>
                  <a:off x="5711825" y="1895475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480050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4810125" y="24098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051425" y="260508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2"/>
                        <a:pt x="5" y="0"/>
                        <a:pt x="9" y="0"/>
                      </a:cubicBezTo>
                      <a:cubicBezTo>
                        <a:pt x="13" y="1"/>
                        <a:pt x="16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4595813" y="3065463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4416425" y="3236913"/>
                  <a:ext cx="50800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4660900" y="325437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4565650" y="34321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364038" y="3798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4727575" y="3633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562475" y="391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4473575" y="40687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767263" y="40322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5091113" y="40814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4776788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378450" y="45989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783263" y="46990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6203950" y="5008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6200775" y="518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6289675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6497638" y="45037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7072313" y="46593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1" name="AutoShape 151"/>
                <p:cNvSpPr/>
                <p:nvPr/>
              </p:nvSpPr>
              <p:spPr>
                <a:xfrm>
                  <a:off x="7005638" y="47180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7246938" y="41671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583488" y="39798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7229475" y="35179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7632700" y="37655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7385050" y="3273425"/>
                  <a:ext cx="49213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7821613" y="31194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0"/>
                        <a:pt x="1" y="7"/>
                      </a:cubicBezTo>
                      <a:cubicBezTo>
                        <a:pt x="1" y="3"/>
                        <a:pt x="5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8" name="AutoShape 158"/>
                <p:cNvSpPr/>
                <p:nvPr/>
              </p:nvSpPr>
              <p:spPr>
                <a:xfrm>
                  <a:off x="7272338" y="2970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9" name="AutoShape 159"/>
                <p:cNvSpPr/>
                <p:nvPr/>
              </p:nvSpPr>
              <p:spPr>
                <a:xfrm>
                  <a:off x="7748588" y="2762250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0" name="AutoShape 160"/>
                <p:cNvSpPr/>
                <p:nvPr/>
              </p:nvSpPr>
              <p:spPr>
                <a:xfrm>
                  <a:off x="7672388" y="256540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1" name="AutoShape 161"/>
                <p:cNvSpPr/>
                <p:nvPr/>
              </p:nvSpPr>
              <p:spPr>
                <a:xfrm>
                  <a:off x="7312025" y="2641600"/>
                  <a:ext cx="50800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2" name="AutoShape 162"/>
                <p:cNvSpPr/>
                <p:nvPr/>
              </p:nvSpPr>
              <p:spPr>
                <a:xfrm>
                  <a:off x="7553325" y="28559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3" name="AutoShape 163"/>
                <p:cNvSpPr/>
                <p:nvPr/>
              </p:nvSpPr>
              <p:spPr>
                <a:xfrm>
                  <a:off x="7289800" y="25257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4" name="AutoShape 164"/>
                <p:cNvSpPr/>
                <p:nvPr/>
              </p:nvSpPr>
              <p:spPr>
                <a:xfrm>
                  <a:off x="6962775" y="2341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5" name="AutoShape 165"/>
                <p:cNvSpPr/>
                <p:nvPr/>
              </p:nvSpPr>
              <p:spPr>
                <a:xfrm>
                  <a:off x="7234238" y="19780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6" name="AutoShape 166"/>
                <p:cNvSpPr/>
                <p:nvPr/>
              </p:nvSpPr>
              <p:spPr>
                <a:xfrm>
                  <a:off x="6605588" y="212725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7" name="AutoShape 167"/>
                <p:cNvSpPr/>
                <p:nvPr/>
              </p:nvSpPr>
              <p:spPr>
                <a:xfrm>
                  <a:off x="6480175" y="190182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0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8" name="AutoShape 168"/>
                <p:cNvSpPr/>
                <p:nvPr/>
              </p:nvSpPr>
              <p:spPr>
                <a:xfrm>
                  <a:off x="6345238" y="16446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9" name="AutoShape 169"/>
                <p:cNvSpPr/>
                <p:nvPr/>
              </p:nvSpPr>
              <p:spPr>
                <a:xfrm>
                  <a:off x="5770563" y="2024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5883275" y="19288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1" name="AutoShape 171"/>
                <p:cNvSpPr/>
                <p:nvPr/>
              </p:nvSpPr>
              <p:spPr>
                <a:xfrm>
                  <a:off x="5711825" y="4945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2" name="AutoShape 172"/>
                <p:cNvSpPr/>
                <p:nvPr/>
              </p:nvSpPr>
              <p:spPr>
                <a:xfrm>
                  <a:off x="5507038" y="48561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5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3" name="AutoShape 173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4" name="AutoShape 174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5" name="AutoShape 175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6" name="AutoShape 176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7" name="AutoShape 177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8" name="AutoShape 178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9" name="AutoShape 179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6" name="AutoShape 186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7" name="AutoShape 187"/>
                <p:cNvSpPr/>
                <p:nvPr/>
              </p:nvSpPr>
              <p:spPr>
                <a:xfrm>
                  <a:off x="7442200" y="2122488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</p:grp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 rot="10800000">
              <a:off x="0" y="0"/>
              <a:ext cx="121920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4844" t="-18327" r="7969" b="-33567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2550998" y="0"/>
              <a:ext cx="7770497" cy="6858000"/>
              <a:chOff x="15513050" y="-365126"/>
              <a:chExt cx="7786688" cy="6872289"/>
            </a:xfrm>
          </p:grpSpPr>
          <p:sp>
            <p:nvSpPr>
              <p:cNvPr id="5" name="AutoShape 5"/>
              <p:cNvSpPr/>
              <p:nvPr/>
            </p:nvSpPr>
            <p:spPr>
              <a:xfrm>
                <a:off x="17467262" y="3092450"/>
                <a:ext cx="376238" cy="641350"/>
              </a:xfrm>
              <a:custGeom>
                <a:avLst/>
                <a:gdLst/>
                <a:ahLst/>
                <a:cxnLst/>
                <a:rect l="l" t="t" r="r" b="b"/>
                <a:pathLst>
                  <a:path w="140" h="240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138" y="240"/>
                      <a:pt x="138" y="240"/>
                      <a:pt x="138" y="240"/>
                    </a:cubicBezTo>
                    <a:cubicBezTo>
                      <a:pt x="139" y="240"/>
                      <a:pt x="139" y="240"/>
                      <a:pt x="140" y="24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>
                <a:off x="16673512" y="3795713"/>
                <a:ext cx="1144588" cy="1328738"/>
              </a:xfrm>
              <a:custGeom>
                <a:avLst/>
                <a:gdLst/>
                <a:ahLst/>
                <a:cxnLst/>
                <a:rect l="l" t="t" r="r" b="b"/>
                <a:pathLst>
                  <a:path w="428" h="497">
                    <a:moveTo>
                      <a:pt x="0" y="496"/>
                    </a:moveTo>
                    <a:cubicBezTo>
                      <a:pt x="1" y="497"/>
                      <a:pt x="1" y="497"/>
                      <a:pt x="1" y="497"/>
                    </a:cubicBezTo>
                    <a:cubicBezTo>
                      <a:pt x="428" y="0"/>
                      <a:pt x="428" y="0"/>
                      <a:pt x="428" y="0"/>
                    </a:cubicBezTo>
                    <a:cubicBezTo>
                      <a:pt x="428" y="0"/>
                      <a:pt x="427" y="0"/>
                      <a:pt x="427" y="0"/>
                    </a:cubicBezTo>
                    <a:lnTo>
                      <a:pt x="0" y="49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16670338" y="5175250"/>
                <a:ext cx="334963" cy="122238"/>
              </a:xfrm>
              <a:custGeom>
                <a:avLst/>
                <a:gdLst/>
                <a:ahLst/>
                <a:cxnLst/>
                <a:rect l="l" t="t" r="r" b="b"/>
                <a:pathLst>
                  <a:path w="125" h="46">
                    <a:moveTo>
                      <a:pt x="124" y="46"/>
                    </a:moveTo>
                    <a:cubicBezTo>
                      <a:pt x="124" y="46"/>
                      <a:pt x="125" y="45"/>
                      <a:pt x="125" y="45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1"/>
                    </a:cubicBezTo>
                    <a:lnTo>
                      <a:pt x="124" y="4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>
                <a:off x="16721138" y="5338763"/>
                <a:ext cx="304800" cy="1092200"/>
              </a:xfrm>
              <a:custGeom>
                <a:avLst/>
                <a:gdLst/>
                <a:ahLst/>
                <a:cxnLst/>
                <a:rect l="l" t="t" r="r" b="b"/>
                <a:pathLst>
                  <a:path w="114" h="409">
                    <a:moveTo>
                      <a:pt x="113" y="0"/>
                    </a:move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9"/>
                      <a:pt x="1" y="408"/>
                      <a:pt x="1" y="408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4" y="1"/>
                      <a:pt x="114" y="1"/>
                      <a:pt x="114" y="1"/>
                    </a:cubicBezTo>
                    <a:cubicBezTo>
                      <a:pt x="113" y="1"/>
                      <a:pt x="113" y="1"/>
                      <a:pt x="113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>
                <a:off x="17427575" y="3014662"/>
                <a:ext cx="80963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28" y="20"/>
                    </a:moveTo>
                    <a:cubicBezTo>
                      <a:pt x="30" y="13"/>
                      <a:pt x="27" y="5"/>
                      <a:pt x="20" y="3"/>
                    </a:cubicBezTo>
                    <a:cubicBezTo>
                      <a:pt x="13" y="0"/>
                      <a:pt x="5" y="4"/>
                      <a:pt x="3" y="11"/>
                    </a:cubicBezTo>
                    <a:cubicBezTo>
                      <a:pt x="0" y="18"/>
                      <a:pt x="4" y="25"/>
                      <a:pt x="11" y="28"/>
                    </a:cubicBezTo>
                    <a:cubicBezTo>
                      <a:pt x="12" y="28"/>
                      <a:pt x="13" y="29"/>
                      <a:pt x="15" y="29"/>
                    </a:cubicBezTo>
                    <a:cubicBezTo>
                      <a:pt x="15" y="29"/>
                      <a:pt x="16" y="29"/>
                      <a:pt x="16" y="29"/>
                    </a:cubicBezTo>
                    <a:cubicBezTo>
                      <a:pt x="21" y="28"/>
                      <a:pt x="26" y="25"/>
                      <a:pt x="28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>
                <a:off x="17802225" y="3733800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0"/>
                    </a:moveTo>
                    <a:cubicBezTo>
                      <a:pt x="17" y="0"/>
                      <a:pt x="16" y="0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8" y="0"/>
                      <a:pt x="3" y="3"/>
                      <a:pt x="2" y="8"/>
                    </a:cubicBezTo>
                    <a:cubicBezTo>
                      <a:pt x="0" y="13"/>
                      <a:pt x="1" y="19"/>
                      <a:pt x="5" y="23"/>
                    </a:cubicBezTo>
                    <a:cubicBezTo>
                      <a:pt x="5" y="23"/>
                      <a:pt x="6" y="23"/>
                      <a:pt x="6" y="23"/>
                    </a:cubicBezTo>
                    <a:cubicBezTo>
                      <a:pt x="7" y="24"/>
                      <a:pt x="8" y="25"/>
                      <a:pt x="10" y="25"/>
                    </a:cubicBezTo>
                    <a:cubicBezTo>
                      <a:pt x="17" y="28"/>
                      <a:pt x="24" y="24"/>
                      <a:pt x="27" y="17"/>
                    </a:cubicBezTo>
                    <a:cubicBezTo>
                      <a:pt x="29" y="11"/>
                      <a:pt x="26" y="3"/>
                      <a:pt x="19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>
                <a:off x="16611600" y="5110163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19" y="2"/>
                    </a:moveTo>
                    <a:cubicBezTo>
                      <a:pt x="12" y="0"/>
                      <a:pt x="5" y="3"/>
                      <a:pt x="2" y="10"/>
                    </a:cubicBezTo>
                    <a:cubicBezTo>
                      <a:pt x="0" y="17"/>
                      <a:pt x="3" y="25"/>
                      <a:pt x="10" y="27"/>
                    </a:cubicBezTo>
                    <a:cubicBezTo>
                      <a:pt x="14" y="29"/>
                      <a:pt x="19" y="28"/>
                      <a:pt x="22" y="25"/>
                    </a:cubicBezTo>
                    <a:cubicBezTo>
                      <a:pt x="23" y="25"/>
                      <a:pt x="23" y="25"/>
                      <a:pt x="24" y="24"/>
                    </a:cubicBezTo>
                    <a:cubicBezTo>
                      <a:pt x="25" y="23"/>
                      <a:pt x="27" y="21"/>
                      <a:pt x="27" y="19"/>
                    </a:cubicBezTo>
                    <a:cubicBezTo>
                      <a:pt x="29" y="14"/>
                      <a:pt x="28" y="9"/>
                      <a:pt x="24" y="5"/>
                    </a:cubicBezTo>
                    <a:cubicBezTo>
                      <a:pt x="24" y="5"/>
                      <a:pt x="24" y="5"/>
                      <a:pt x="23" y="4"/>
                    </a:cubicBezTo>
                    <a:cubicBezTo>
                      <a:pt x="22" y="3"/>
                      <a:pt x="21" y="3"/>
                      <a:pt x="19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16998950" y="5265738"/>
                <a:ext cx="77788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28" h="30">
                    <a:moveTo>
                      <a:pt x="9" y="27"/>
                    </a:moveTo>
                    <a:cubicBezTo>
                      <a:pt x="9" y="28"/>
                      <a:pt x="9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7" y="30"/>
                      <a:pt x="24" y="27"/>
                      <a:pt x="27" y="20"/>
                    </a:cubicBezTo>
                    <a:cubicBezTo>
                      <a:pt x="29" y="13"/>
                      <a:pt x="26" y="5"/>
                      <a:pt x="19" y="3"/>
                    </a:cubicBezTo>
                    <a:cubicBezTo>
                      <a:pt x="12" y="0"/>
                      <a:pt x="4" y="4"/>
                      <a:pt x="2" y="11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2" y="11"/>
                      <a:pt x="1" y="12"/>
                      <a:pt x="1" y="12"/>
                    </a:cubicBezTo>
                    <a:cubicBezTo>
                      <a:pt x="0" y="19"/>
                      <a:pt x="3" y="25"/>
                      <a:pt x="9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AutoShape 13"/>
              <p:cNvSpPr/>
              <p:nvPr/>
            </p:nvSpPr>
            <p:spPr>
              <a:xfrm>
                <a:off x="16694150" y="6426200"/>
                <a:ext cx="82550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31" h="28">
                    <a:moveTo>
                      <a:pt x="10" y="2"/>
                    </a:moveTo>
                    <a:cubicBezTo>
                      <a:pt x="7" y="3"/>
                      <a:pt x="4" y="6"/>
                      <a:pt x="3" y="9"/>
                    </a:cubicBezTo>
                    <a:cubicBezTo>
                      <a:pt x="0" y="16"/>
                      <a:pt x="4" y="24"/>
                      <a:pt x="11" y="27"/>
                    </a:cubicBezTo>
                    <a:cubicBezTo>
                      <a:pt x="18" y="29"/>
                      <a:pt x="25" y="25"/>
                      <a:pt x="28" y="19"/>
                    </a:cubicBezTo>
                    <a:cubicBezTo>
                      <a:pt x="31" y="12"/>
                      <a:pt x="27" y="4"/>
                      <a:pt x="20" y="1"/>
                    </a:cubicBezTo>
                    <a:cubicBezTo>
                      <a:pt x="17" y="0"/>
                      <a:pt x="14" y="0"/>
                      <a:pt x="11" y="1"/>
                    </a:cubicBezTo>
                    <a:cubicBezTo>
                      <a:pt x="11" y="1"/>
                      <a:pt x="10" y="2"/>
                      <a:pt x="10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>
                <a:off x="23093362" y="1846262"/>
                <a:ext cx="93663" cy="735013"/>
              </a:xfrm>
              <a:custGeom>
                <a:avLst/>
                <a:gdLst/>
                <a:ahLst/>
                <a:cxnLst/>
                <a:rect l="l" t="t" r="r" b="b"/>
                <a:pathLst>
                  <a:path w="35" h="275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33" y="275"/>
                      <a:pt x="33" y="275"/>
                      <a:pt x="33" y="275"/>
                    </a:cubicBezTo>
                    <a:cubicBezTo>
                      <a:pt x="34" y="275"/>
                      <a:pt x="34" y="275"/>
                      <a:pt x="35" y="275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>
                <a:off x="21564600" y="2630487"/>
                <a:ext cx="1574800" cy="777875"/>
              </a:xfrm>
              <a:custGeom>
                <a:avLst/>
                <a:gdLst/>
                <a:ahLst/>
                <a:cxnLst/>
                <a:rect l="l" t="t" r="r" b="b"/>
                <a:pathLst>
                  <a:path w="588" h="291">
                    <a:moveTo>
                      <a:pt x="0" y="289"/>
                    </a:moveTo>
                    <a:cubicBezTo>
                      <a:pt x="0" y="290"/>
                      <a:pt x="1" y="290"/>
                      <a:pt x="1" y="291"/>
                    </a:cubicBezTo>
                    <a:cubicBezTo>
                      <a:pt x="588" y="1"/>
                      <a:pt x="588" y="1"/>
                      <a:pt x="588" y="1"/>
                    </a:cubicBezTo>
                    <a:cubicBezTo>
                      <a:pt x="588" y="1"/>
                      <a:pt x="588" y="0"/>
                      <a:pt x="588" y="0"/>
                    </a:cubicBezTo>
                    <a:lnTo>
                      <a:pt x="0" y="289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>
                <a:off x="21540788" y="3452813"/>
                <a:ext cx="258763" cy="244475"/>
              </a:xfrm>
              <a:custGeom>
                <a:avLst/>
                <a:gdLst/>
                <a:ahLst/>
                <a:cxnLst/>
                <a:rect l="l" t="t" r="r" b="b"/>
                <a:pathLst>
                  <a:path w="97" h="91">
                    <a:moveTo>
                      <a:pt x="97" y="91"/>
                    </a:moveTo>
                    <a:cubicBezTo>
                      <a:pt x="97" y="90"/>
                      <a:pt x="97" y="90"/>
                      <a:pt x="97" y="8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1"/>
                    </a:cubicBezTo>
                    <a:lnTo>
                      <a:pt x="97" y="9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21093112" y="3738563"/>
                <a:ext cx="709613" cy="889000"/>
              </a:xfrm>
              <a:custGeom>
                <a:avLst/>
                <a:gdLst/>
                <a:ahLst/>
                <a:cxnLst/>
                <a:rect l="l" t="t" r="r" b="b"/>
                <a:pathLst>
                  <a:path w="265" h="332">
                    <a:moveTo>
                      <a:pt x="264" y="0"/>
                    </a:moveTo>
                    <a:cubicBezTo>
                      <a:pt x="0" y="332"/>
                      <a:pt x="0" y="332"/>
                      <a:pt x="0" y="332"/>
                    </a:cubicBezTo>
                    <a:cubicBezTo>
                      <a:pt x="1" y="332"/>
                      <a:pt x="2" y="332"/>
                      <a:pt x="2" y="332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1"/>
                      <a:pt x="265" y="1"/>
                    </a:cubicBezTo>
                    <a:cubicBezTo>
                      <a:pt x="265" y="1"/>
                      <a:pt x="265" y="0"/>
                      <a:pt x="26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23069550" y="1774825"/>
                <a:ext cx="77788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24"/>
                    </a:moveTo>
                    <a:cubicBezTo>
                      <a:pt x="29" y="18"/>
                      <a:pt x="29" y="10"/>
                      <a:pt x="24" y="5"/>
                    </a:cubicBezTo>
                    <a:cubicBezTo>
                      <a:pt x="18" y="0"/>
                      <a:pt x="10" y="0"/>
                      <a:pt x="5" y="6"/>
                    </a:cubicBezTo>
                    <a:cubicBezTo>
                      <a:pt x="0" y="11"/>
                      <a:pt x="0" y="19"/>
                      <a:pt x="5" y="25"/>
                    </a:cubicBezTo>
                    <a:cubicBezTo>
                      <a:pt x="6" y="25"/>
                      <a:pt x="8" y="26"/>
                      <a:pt x="9" y="27"/>
                    </a:cubicBezTo>
                    <a:cubicBezTo>
                      <a:pt x="9" y="27"/>
                      <a:pt x="10" y="27"/>
                      <a:pt x="10" y="27"/>
                    </a:cubicBezTo>
                    <a:cubicBezTo>
                      <a:pt x="15" y="29"/>
                      <a:pt x="20" y="28"/>
                      <a:pt x="24" y="2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9" name="AutoShape 19"/>
              <p:cNvSpPr/>
              <p:nvPr/>
            </p:nvSpPr>
            <p:spPr>
              <a:xfrm>
                <a:off x="23133050" y="2576512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3" y="5"/>
                    </a:moveTo>
                    <a:cubicBezTo>
                      <a:pt x="22" y="4"/>
                      <a:pt x="21" y="3"/>
                      <a:pt x="20" y="2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3" y="0"/>
                      <a:pt x="8" y="1"/>
                      <a:pt x="4" y="5"/>
                    </a:cubicBezTo>
                    <a:cubicBezTo>
                      <a:pt x="0" y="9"/>
                      <a:pt x="0" y="15"/>
                      <a:pt x="2" y="20"/>
                    </a:cubicBezTo>
                    <a:cubicBezTo>
                      <a:pt x="2" y="20"/>
                      <a:pt x="2" y="21"/>
                      <a:pt x="2" y="21"/>
                    </a:cubicBezTo>
                    <a:cubicBezTo>
                      <a:pt x="3" y="22"/>
                      <a:pt x="4" y="23"/>
                      <a:pt x="5" y="24"/>
                    </a:cubicBezTo>
                    <a:cubicBezTo>
                      <a:pt x="10" y="29"/>
                      <a:pt x="19" y="29"/>
                      <a:pt x="24" y="24"/>
                    </a:cubicBezTo>
                    <a:cubicBezTo>
                      <a:pt x="29" y="18"/>
                      <a:pt x="28" y="10"/>
                      <a:pt x="23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0" name="AutoShape 20"/>
              <p:cNvSpPr/>
              <p:nvPr/>
            </p:nvSpPr>
            <p:spPr>
              <a:xfrm>
                <a:off x="21494750" y="3381375"/>
                <a:ext cx="77788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24" y="5"/>
                    </a:moveTo>
                    <a:cubicBezTo>
                      <a:pt x="18" y="0"/>
                      <a:pt x="10" y="0"/>
                      <a:pt x="5" y="5"/>
                    </a:cubicBezTo>
                    <a:cubicBezTo>
                      <a:pt x="0" y="11"/>
                      <a:pt x="0" y="19"/>
                      <a:pt x="5" y="24"/>
                    </a:cubicBezTo>
                    <a:cubicBezTo>
                      <a:pt x="9" y="27"/>
                      <a:pt x="13" y="28"/>
                      <a:pt x="17" y="28"/>
                    </a:cubicBezTo>
                    <a:cubicBezTo>
                      <a:pt x="18" y="27"/>
                      <a:pt x="18" y="27"/>
                      <a:pt x="19" y="27"/>
                    </a:cubicBezTo>
                    <a:cubicBezTo>
                      <a:pt x="21" y="26"/>
                      <a:pt x="23" y="25"/>
                      <a:pt x="24" y="24"/>
                    </a:cubicBezTo>
                    <a:cubicBezTo>
                      <a:pt x="28" y="20"/>
                      <a:pt x="29" y="14"/>
                      <a:pt x="27" y="10"/>
                    </a:cubicBezTo>
                    <a:cubicBezTo>
                      <a:pt x="27" y="9"/>
                      <a:pt x="26" y="9"/>
                      <a:pt x="26" y="8"/>
                    </a:cubicBezTo>
                    <a:cubicBezTo>
                      <a:pt x="26" y="7"/>
                      <a:pt x="25" y="6"/>
                      <a:pt x="24" y="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1" name="AutoShape 21"/>
              <p:cNvSpPr/>
              <p:nvPr/>
            </p:nvSpPr>
            <p:spPr>
              <a:xfrm>
                <a:off x="21790025" y="3678238"/>
                <a:ext cx="77788" cy="77788"/>
              </a:xfrm>
              <a:custGeom>
                <a:avLst/>
                <a:gdLst/>
                <a:ahLst/>
                <a:cxnLst/>
                <a:rect l="l" t="t" r="r" b="b"/>
                <a:pathLst>
                  <a:path w="28" h="28">
                    <a:moveTo>
                      <a:pt x="4" y="23"/>
                    </a:moveTo>
                    <a:cubicBezTo>
                      <a:pt x="5" y="23"/>
                      <a:pt x="5" y="24"/>
                      <a:pt x="5" y="24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11" y="29"/>
                      <a:pt x="19" y="29"/>
                      <a:pt x="24" y="23"/>
                    </a:cubicBezTo>
                    <a:cubicBezTo>
                      <a:pt x="29" y="18"/>
                      <a:pt x="29" y="10"/>
                      <a:pt x="23" y="5"/>
                    </a:cubicBezTo>
                    <a:cubicBezTo>
                      <a:pt x="18" y="0"/>
                      <a:pt x="10" y="0"/>
                      <a:pt x="5" y="5"/>
                    </a:cubicBezTo>
                    <a:cubicBezTo>
                      <a:pt x="5" y="5"/>
                      <a:pt x="5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0" y="12"/>
                      <a:pt x="0" y="18"/>
                      <a:pt x="4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2" name="AutoShape 22"/>
              <p:cNvSpPr/>
              <p:nvPr/>
            </p:nvSpPr>
            <p:spPr>
              <a:xfrm>
                <a:off x="21056600" y="4627563"/>
                <a:ext cx="79375" cy="74613"/>
              </a:xfrm>
              <a:custGeom>
                <a:avLst/>
                <a:gdLst/>
                <a:ahLst/>
                <a:cxnLst/>
                <a:rect l="l" t="t" r="r" b="b"/>
                <a:pathLst>
                  <a:path w="30" h="28">
                    <a:moveTo>
                      <a:pt x="14" y="0"/>
                    </a:moveTo>
                    <a:cubicBezTo>
                      <a:pt x="11" y="0"/>
                      <a:pt x="8" y="1"/>
                      <a:pt x="5" y="4"/>
                    </a:cubicBezTo>
                    <a:cubicBezTo>
                      <a:pt x="0" y="9"/>
                      <a:pt x="0" y="18"/>
                      <a:pt x="6" y="23"/>
                    </a:cubicBezTo>
                    <a:cubicBezTo>
                      <a:pt x="11" y="28"/>
                      <a:pt x="20" y="27"/>
                      <a:pt x="25" y="22"/>
                    </a:cubicBezTo>
                    <a:cubicBezTo>
                      <a:pt x="30" y="17"/>
                      <a:pt x="29" y="8"/>
                      <a:pt x="24" y="3"/>
                    </a:cubicBezTo>
                    <a:cubicBezTo>
                      <a:pt x="22" y="1"/>
                      <a:pt x="19" y="0"/>
                      <a:pt x="16" y="0"/>
                    </a:cubicBezTo>
                    <a:cubicBezTo>
                      <a:pt x="16" y="0"/>
                      <a:pt x="15" y="0"/>
                      <a:pt x="14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3" name="AutoShape 23"/>
              <p:cNvSpPr/>
              <p:nvPr/>
            </p:nvSpPr>
            <p:spPr>
              <a:xfrm>
                <a:off x="20597812" y="5008563"/>
                <a:ext cx="1312863" cy="100013"/>
              </a:xfrm>
              <a:custGeom>
                <a:avLst/>
                <a:gdLst/>
                <a:ahLst/>
                <a:cxnLst/>
                <a:rect l="l" t="t" r="r" b="b"/>
                <a:pathLst>
                  <a:path w="490" h="37">
                    <a:moveTo>
                      <a:pt x="490" y="1"/>
                    </a:moveTo>
                    <a:cubicBezTo>
                      <a:pt x="490" y="1"/>
                      <a:pt x="490" y="1"/>
                      <a:pt x="490" y="0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0" y="36"/>
                      <a:pt x="0" y="37"/>
                    </a:cubicBezTo>
                    <a:lnTo>
                      <a:pt x="490" y="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21170900" y="5041900"/>
                <a:ext cx="760413" cy="1050925"/>
              </a:xfrm>
              <a:custGeom>
                <a:avLst/>
                <a:gdLst/>
                <a:ahLst/>
                <a:cxnLst/>
                <a:rect l="l" t="t" r="r" b="b"/>
                <a:pathLst>
                  <a:path w="284" h="393">
                    <a:moveTo>
                      <a:pt x="0" y="392"/>
                    </a:moveTo>
                    <a:cubicBezTo>
                      <a:pt x="1" y="392"/>
                      <a:pt x="1" y="392"/>
                      <a:pt x="1" y="392"/>
                    </a:cubicBezTo>
                    <a:cubicBezTo>
                      <a:pt x="1" y="392"/>
                      <a:pt x="1" y="392"/>
                      <a:pt x="1" y="393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283" y="1"/>
                      <a:pt x="283" y="0"/>
                      <a:pt x="283" y="0"/>
                    </a:cubicBezTo>
                    <a:lnTo>
                      <a:pt x="0" y="392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5" name="AutoShape 25"/>
              <p:cNvSpPr/>
              <p:nvPr/>
            </p:nvSpPr>
            <p:spPr>
              <a:xfrm>
                <a:off x="20577175" y="5140325"/>
                <a:ext cx="561975" cy="94932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355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209" y="355"/>
                      <a:pt x="209" y="355"/>
                      <a:pt x="209" y="355"/>
                    </a:cubicBezTo>
                    <a:cubicBezTo>
                      <a:pt x="209" y="355"/>
                      <a:pt x="210" y="354"/>
                      <a:pt x="210" y="354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6" name="AutoShape 26"/>
              <p:cNvSpPr/>
              <p:nvPr/>
            </p:nvSpPr>
            <p:spPr>
              <a:xfrm>
                <a:off x="20523200" y="3670300"/>
                <a:ext cx="38100" cy="1411288"/>
              </a:xfrm>
              <a:custGeom>
                <a:avLst/>
                <a:gdLst/>
                <a:ahLst/>
                <a:cxnLst/>
                <a:rect l="l" t="t" r="r" b="b"/>
                <a:pathLst>
                  <a:path w="14" h="528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3" y="528"/>
                      <a:pt x="13" y="528"/>
                      <a:pt x="13" y="528"/>
                    </a:cubicBezTo>
                    <a:cubicBezTo>
                      <a:pt x="13" y="528"/>
                      <a:pt x="14" y="528"/>
                      <a:pt x="14" y="52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7" name="AutoShape 27"/>
              <p:cNvSpPr/>
              <p:nvPr/>
            </p:nvSpPr>
            <p:spPr>
              <a:xfrm>
                <a:off x="20086638" y="3675063"/>
                <a:ext cx="422275" cy="1003300"/>
              </a:xfrm>
              <a:custGeom>
                <a:avLst/>
                <a:gdLst/>
                <a:ahLst/>
                <a:cxnLst/>
                <a:rect l="l" t="t" r="r" b="b"/>
                <a:pathLst>
                  <a:path w="158" h="375">
                    <a:moveTo>
                      <a:pt x="0" y="375"/>
                    </a:moveTo>
                    <a:cubicBezTo>
                      <a:pt x="1" y="375"/>
                      <a:pt x="1" y="375"/>
                      <a:pt x="1" y="375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57" y="0"/>
                      <a:pt x="157" y="0"/>
                      <a:pt x="156" y="0"/>
                    </a:cubicBez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8" name="AutoShape 28"/>
              <p:cNvSpPr/>
              <p:nvPr/>
            </p:nvSpPr>
            <p:spPr>
              <a:xfrm>
                <a:off x="19178588" y="4373563"/>
                <a:ext cx="873125" cy="320675"/>
              </a:xfrm>
              <a:custGeom>
                <a:avLst/>
                <a:gdLst/>
                <a:ahLst/>
                <a:cxnLst/>
                <a:rect l="l" t="t" r="r" b="b"/>
                <a:pathLst>
                  <a:path w="326" h="120">
                    <a:moveTo>
                      <a:pt x="1" y="0"/>
                    </a:moveTo>
                    <a:cubicBezTo>
                      <a:pt x="1" y="0"/>
                      <a:pt x="1" y="1"/>
                      <a:pt x="0" y="1"/>
                    </a:cubicBezTo>
                    <a:cubicBezTo>
                      <a:pt x="326" y="120"/>
                      <a:pt x="326" y="120"/>
                      <a:pt x="326" y="120"/>
                    </a:cubicBezTo>
                    <a:cubicBezTo>
                      <a:pt x="326" y="119"/>
                      <a:pt x="326" y="119"/>
                      <a:pt x="326" y="118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29" name="AutoShape 29"/>
              <p:cNvSpPr/>
              <p:nvPr/>
            </p:nvSpPr>
            <p:spPr>
              <a:xfrm>
                <a:off x="21971000" y="5022850"/>
                <a:ext cx="881063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329" h="290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328" y="290"/>
                      <a:pt x="328" y="290"/>
                      <a:pt x="328" y="290"/>
                    </a:cubicBezTo>
                    <a:cubicBezTo>
                      <a:pt x="328" y="290"/>
                      <a:pt x="329" y="290"/>
                      <a:pt x="329" y="290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0" name="AutoShape 30"/>
              <p:cNvSpPr/>
              <p:nvPr/>
            </p:nvSpPr>
            <p:spPr>
              <a:xfrm>
                <a:off x="22882225" y="5348288"/>
                <a:ext cx="355600" cy="449263"/>
              </a:xfrm>
              <a:custGeom>
                <a:avLst/>
                <a:gdLst/>
                <a:ahLst/>
                <a:cxnLst/>
                <a:rect l="l" t="t" r="r" b="b"/>
                <a:pathLst>
                  <a:path w="133" h="168">
                    <a:moveTo>
                      <a:pt x="132" y="0"/>
                    </a:moveTo>
                    <a:cubicBezTo>
                      <a:pt x="0" y="167"/>
                      <a:pt x="0" y="167"/>
                      <a:pt x="0" y="167"/>
                    </a:cubicBezTo>
                    <a:cubicBezTo>
                      <a:pt x="1" y="167"/>
                      <a:pt x="1" y="167"/>
                      <a:pt x="1" y="168"/>
                    </a:cubicBezTo>
                    <a:cubicBezTo>
                      <a:pt x="133" y="2"/>
                      <a:pt x="133" y="2"/>
                      <a:pt x="133" y="2"/>
                    </a:cubicBezTo>
                    <a:cubicBezTo>
                      <a:pt x="133" y="1"/>
                      <a:pt x="133" y="1"/>
                      <a:pt x="132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1" name="AutoShape 31"/>
              <p:cNvSpPr/>
              <p:nvPr/>
            </p:nvSpPr>
            <p:spPr>
              <a:xfrm>
                <a:off x="20859750" y="6137275"/>
                <a:ext cx="273050" cy="315913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18">
                    <a:moveTo>
                      <a:pt x="101" y="0"/>
                    </a:moveTo>
                    <a:cubicBezTo>
                      <a:pt x="0" y="117"/>
                      <a:pt x="0" y="117"/>
                      <a:pt x="0" y="117"/>
                    </a:cubicBezTo>
                    <a:cubicBezTo>
                      <a:pt x="1" y="117"/>
                      <a:pt x="1" y="118"/>
                      <a:pt x="1" y="118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2" y="1"/>
                    </a:cubicBezTo>
                    <a:cubicBezTo>
                      <a:pt x="102" y="1"/>
                      <a:pt x="102" y="1"/>
                      <a:pt x="101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2" name="AutoShape 32"/>
              <p:cNvSpPr/>
              <p:nvPr/>
            </p:nvSpPr>
            <p:spPr>
              <a:xfrm>
                <a:off x="19111912" y="4330700"/>
                <a:ext cx="73025" cy="71438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22" y="4"/>
                    </a:moveTo>
                    <a:cubicBezTo>
                      <a:pt x="16" y="0"/>
                      <a:pt x="9" y="1"/>
                      <a:pt x="5" y="6"/>
                    </a:cubicBezTo>
                    <a:cubicBezTo>
                      <a:pt x="0" y="11"/>
                      <a:pt x="1" y="19"/>
                      <a:pt x="7" y="23"/>
                    </a:cubicBezTo>
                    <a:cubicBezTo>
                      <a:pt x="12" y="27"/>
                      <a:pt x="19" y="26"/>
                      <a:pt x="23" y="21"/>
                    </a:cubicBezTo>
                    <a:cubicBezTo>
                      <a:pt x="24" y="20"/>
                      <a:pt x="25" y="18"/>
                      <a:pt x="25" y="17"/>
                    </a:cubicBezTo>
                    <a:cubicBezTo>
                      <a:pt x="26" y="17"/>
                      <a:pt x="26" y="16"/>
                      <a:pt x="26" y="16"/>
                    </a:cubicBezTo>
                    <a:cubicBezTo>
                      <a:pt x="27" y="12"/>
                      <a:pt x="25" y="7"/>
                      <a:pt x="22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AutoShape 33"/>
              <p:cNvSpPr/>
              <p:nvPr/>
            </p:nvSpPr>
            <p:spPr>
              <a:xfrm>
                <a:off x="20043775" y="4672013"/>
                <a:ext cx="7302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7">
                    <a:moveTo>
                      <a:pt x="4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3" y="7"/>
                      <a:pt x="3" y="7"/>
                      <a:pt x="3" y="8"/>
                    </a:cubicBezTo>
                    <a:cubicBezTo>
                      <a:pt x="0" y="13"/>
                      <a:pt x="1" y="19"/>
                      <a:pt x="6" y="23"/>
                    </a:cubicBezTo>
                    <a:cubicBezTo>
                      <a:pt x="11" y="27"/>
                      <a:pt x="18" y="26"/>
                      <a:pt x="23" y="21"/>
                    </a:cubicBezTo>
                    <a:cubicBezTo>
                      <a:pt x="27" y="16"/>
                      <a:pt x="26" y="8"/>
                      <a:pt x="21" y="4"/>
                    </a:cubicBezTo>
                    <a:cubicBezTo>
                      <a:pt x="20" y="3"/>
                      <a:pt x="19" y="2"/>
                      <a:pt x="17" y="2"/>
                    </a:cubicBezTo>
                    <a:cubicBezTo>
                      <a:pt x="17" y="2"/>
                      <a:pt x="17" y="2"/>
                      <a:pt x="16" y="2"/>
                    </a:cubicBezTo>
                    <a:cubicBezTo>
                      <a:pt x="12" y="0"/>
                      <a:pt x="7" y="2"/>
                      <a:pt x="4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4" name="AutoShape 34"/>
              <p:cNvSpPr/>
              <p:nvPr/>
            </p:nvSpPr>
            <p:spPr>
              <a:xfrm>
                <a:off x="20475575" y="3608388"/>
                <a:ext cx="71438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7" h="25">
                    <a:moveTo>
                      <a:pt x="23" y="21"/>
                    </a:moveTo>
                    <a:cubicBezTo>
                      <a:pt x="27" y="15"/>
                      <a:pt x="26" y="8"/>
                      <a:pt x="21" y="4"/>
                    </a:cubicBezTo>
                    <a:cubicBezTo>
                      <a:pt x="15" y="0"/>
                      <a:pt x="8" y="0"/>
                      <a:pt x="4" y="6"/>
                    </a:cubicBezTo>
                    <a:cubicBezTo>
                      <a:pt x="0" y="11"/>
                      <a:pt x="1" y="18"/>
                      <a:pt x="6" y="22"/>
                    </a:cubicBezTo>
                    <a:cubicBezTo>
                      <a:pt x="7" y="24"/>
                      <a:pt x="9" y="25"/>
                      <a:pt x="11" y="25"/>
                    </a:cubicBezTo>
                    <a:cubicBezTo>
                      <a:pt x="12" y="25"/>
                      <a:pt x="12" y="25"/>
                      <a:pt x="13" y="25"/>
                    </a:cubicBezTo>
                    <a:cubicBezTo>
                      <a:pt x="15" y="25"/>
                      <a:pt x="16" y="25"/>
                      <a:pt x="18" y="24"/>
                    </a:cubicBezTo>
                    <a:cubicBezTo>
                      <a:pt x="19" y="24"/>
                      <a:pt x="19" y="24"/>
                      <a:pt x="19" y="23"/>
                    </a:cubicBezTo>
                    <a:cubicBezTo>
                      <a:pt x="21" y="23"/>
                      <a:pt x="22" y="22"/>
                      <a:pt x="23" y="21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5" name="AutoShape 35"/>
              <p:cNvSpPr/>
              <p:nvPr/>
            </p:nvSpPr>
            <p:spPr>
              <a:xfrm>
                <a:off x="20531138" y="5078413"/>
                <a:ext cx="6985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5">
                    <a:moveTo>
                      <a:pt x="23" y="20"/>
                    </a:moveTo>
                    <a:cubicBezTo>
                      <a:pt x="25" y="17"/>
                      <a:pt x="26" y="14"/>
                      <a:pt x="25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4" y="7"/>
                      <a:pt x="23" y="5"/>
                      <a:pt x="21" y="3"/>
                    </a:cubicBezTo>
                    <a:cubicBezTo>
                      <a:pt x="18" y="1"/>
                      <a:pt x="14" y="0"/>
                      <a:pt x="11" y="1"/>
                    </a:cubicBezTo>
                    <a:cubicBezTo>
                      <a:pt x="11" y="1"/>
                      <a:pt x="10" y="1"/>
                      <a:pt x="10" y="1"/>
                    </a:cubicBezTo>
                    <a:cubicBezTo>
                      <a:pt x="8" y="2"/>
                      <a:pt x="6" y="3"/>
                      <a:pt x="4" y="5"/>
                    </a:cubicBezTo>
                    <a:cubicBezTo>
                      <a:pt x="0" y="10"/>
                      <a:pt x="1" y="18"/>
                      <a:pt x="6" y="22"/>
                    </a:cubicBezTo>
                    <a:cubicBezTo>
                      <a:pt x="9" y="24"/>
                      <a:pt x="14" y="25"/>
                      <a:pt x="17" y="24"/>
                    </a:cubicBezTo>
                    <a:cubicBezTo>
                      <a:pt x="18" y="24"/>
                      <a:pt x="18" y="23"/>
                      <a:pt x="18" y="23"/>
                    </a:cubicBezTo>
                    <a:cubicBezTo>
                      <a:pt x="20" y="22"/>
                      <a:pt x="22" y="21"/>
                      <a:pt x="23" y="2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6" name="AutoShape 36"/>
              <p:cNvSpPr/>
              <p:nvPr/>
            </p:nvSpPr>
            <p:spPr>
              <a:xfrm>
                <a:off x="21116925" y="60817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20" y="3"/>
                    </a:moveTo>
                    <a:cubicBezTo>
                      <a:pt x="17" y="0"/>
                      <a:pt x="12" y="0"/>
                      <a:pt x="8" y="2"/>
                    </a:cubicBezTo>
                    <a:cubicBezTo>
                      <a:pt x="8" y="2"/>
                      <a:pt x="7" y="3"/>
                      <a:pt x="7" y="3"/>
                    </a:cubicBezTo>
                    <a:cubicBezTo>
                      <a:pt x="6" y="4"/>
                      <a:pt x="5" y="4"/>
                      <a:pt x="4" y="5"/>
                    </a:cubicBezTo>
                    <a:cubicBezTo>
                      <a:pt x="0" y="10"/>
                      <a:pt x="1" y="17"/>
                      <a:pt x="5" y="21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12" y="26"/>
                      <a:pt x="19" y="26"/>
                      <a:pt x="23" y="20"/>
                    </a:cubicBezTo>
                    <a:cubicBezTo>
                      <a:pt x="27" y="15"/>
                      <a:pt x="26" y="8"/>
                      <a:pt x="21" y="4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3"/>
                      <a:pt x="21" y="3"/>
                      <a:pt x="20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7" name="AutoShape 37"/>
              <p:cNvSpPr/>
              <p:nvPr/>
            </p:nvSpPr>
            <p:spPr>
              <a:xfrm>
                <a:off x="20801012" y="643413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21" y="4"/>
                    </a:moveTo>
                    <a:cubicBezTo>
                      <a:pt x="16" y="0"/>
                      <a:pt x="8" y="1"/>
                      <a:pt x="4" y="6"/>
                    </a:cubicBezTo>
                    <a:cubicBezTo>
                      <a:pt x="0" y="12"/>
                      <a:pt x="1" y="19"/>
                      <a:pt x="6" y="23"/>
                    </a:cubicBezTo>
                    <a:cubicBezTo>
                      <a:pt x="11" y="27"/>
                      <a:pt x="19" y="27"/>
                      <a:pt x="23" y="21"/>
                    </a:cubicBezTo>
                    <a:cubicBezTo>
                      <a:pt x="26" y="17"/>
                      <a:pt x="26" y="11"/>
                      <a:pt x="23" y="7"/>
                    </a:cubicBezTo>
                    <a:cubicBezTo>
                      <a:pt x="23" y="7"/>
                      <a:pt x="23" y="6"/>
                      <a:pt x="22" y="6"/>
                    </a:cubicBezTo>
                    <a:cubicBezTo>
                      <a:pt x="22" y="5"/>
                      <a:pt x="21" y="5"/>
                      <a:pt x="21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AutoShape 38"/>
              <p:cNvSpPr/>
              <p:nvPr/>
            </p:nvSpPr>
            <p:spPr>
              <a:xfrm>
                <a:off x="21910675" y="4976813"/>
                <a:ext cx="66675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5" h="27">
                    <a:moveTo>
                      <a:pt x="20" y="4"/>
                    </a:moveTo>
                    <a:cubicBezTo>
                      <a:pt x="14" y="0"/>
                      <a:pt x="7" y="1"/>
                      <a:pt x="3" y="6"/>
                    </a:cubicBezTo>
                    <a:cubicBezTo>
                      <a:pt x="1" y="8"/>
                      <a:pt x="1" y="10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17"/>
                      <a:pt x="2" y="21"/>
                      <a:pt x="5" y="23"/>
                    </a:cubicBezTo>
                    <a:cubicBezTo>
                      <a:pt x="5" y="24"/>
                      <a:pt x="6" y="24"/>
                      <a:pt x="7" y="24"/>
                    </a:cubicBezTo>
                    <a:cubicBezTo>
                      <a:pt x="7" y="24"/>
                      <a:pt x="7" y="25"/>
                      <a:pt x="8" y="25"/>
                    </a:cubicBezTo>
                    <a:cubicBezTo>
                      <a:pt x="13" y="27"/>
                      <a:pt x="18" y="25"/>
                      <a:pt x="22" y="21"/>
                    </a:cubicBezTo>
                    <a:cubicBezTo>
                      <a:pt x="22" y="20"/>
                      <a:pt x="23" y="19"/>
                      <a:pt x="23" y="18"/>
                    </a:cubicBezTo>
                    <a:cubicBezTo>
                      <a:pt x="23" y="18"/>
                      <a:pt x="24" y="18"/>
                      <a:pt x="24" y="17"/>
                    </a:cubicBezTo>
                    <a:cubicBezTo>
                      <a:pt x="25" y="13"/>
                      <a:pt x="24" y="7"/>
                      <a:pt x="20" y="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9" name="AutoShape 39"/>
              <p:cNvSpPr/>
              <p:nvPr/>
            </p:nvSpPr>
            <p:spPr>
              <a:xfrm>
                <a:off x="22833012" y="5789613"/>
                <a:ext cx="7302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27" h="26">
                    <a:moveTo>
                      <a:pt x="7" y="3"/>
                    </a:moveTo>
                    <a:cubicBezTo>
                      <a:pt x="7" y="3"/>
                      <a:pt x="6" y="3"/>
                      <a:pt x="6" y="3"/>
                    </a:cubicBezTo>
                    <a:cubicBezTo>
                      <a:pt x="5" y="4"/>
                      <a:pt x="4" y="5"/>
                      <a:pt x="4" y="5"/>
                    </a:cubicBezTo>
                    <a:cubicBezTo>
                      <a:pt x="0" y="11"/>
                      <a:pt x="0" y="18"/>
                      <a:pt x="6" y="22"/>
                    </a:cubicBezTo>
                    <a:cubicBezTo>
                      <a:pt x="11" y="26"/>
                      <a:pt x="18" y="25"/>
                      <a:pt x="23" y="20"/>
                    </a:cubicBezTo>
                    <a:cubicBezTo>
                      <a:pt x="27" y="15"/>
                      <a:pt x="26" y="8"/>
                      <a:pt x="21" y="3"/>
                    </a:cubicBezTo>
                    <a:cubicBezTo>
                      <a:pt x="20" y="3"/>
                      <a:pt x="20" y="3"/>
                      <a:pt x="19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5" y="0"/>
                      <a:pt x="10" y="1"/>
                      <a:pt x="7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0" name="AutoShape 40"/>
              <p:cNvSpPr/>
              <p:nvPr/>
            </p:nvSpPr>
            <p:spPr>
              <a:xfrm>
                <a:off x="23229888" y="5297488"/>
                <a:ext cx="69850" cy="73025"/>
              </a:xfrm>
              <a:custGeom>
                <a:avLst/>
                <a:gdLst/>
                <a:ahLst/>
                <a:cxnLst/>
                <a:rect l="l" t="t" r="r" b="b"/>
                <a:pathLst>
                  <a:path w="26" h="27">
                    <a:moveTo>
                      <a:pt x="5" y="23"/>
                    </a:moveTo>
                    <a:cubicBezTo>
                      <a:pt x="11" y="27"/>
                      <a:pt x="18" y="26"/>
                      <a:pt x="22" y="21"/>
                    </a:cubicBezTo>
                    <a:cubicBezTo>
                      <a:pt x="26" y="16"/>
                      <a:pt x="26" y="9"/>
                      <a:pt x="20" y="4"/>
                    </a:cubicBezTo>
                    <a:cubicBezTo>
                      <a:pt x="15" y="0"/>
                      <a:pt x="8" y="1"/>
                      <a:pt x="4" y="6"/>
                    </a:cubicBezTo>
                    <a:cubicBezTo>
                      <a:pt x="0" y="10"/>
                      <a:pt x="0" y="15"/>
                      <a:pt x="2" y="19"/>
                    </a:cubicBezTo>
                    <a:cubicBezTo>
                      <a:pt x="3" y="20"/>
                      <a:pt x="3" y="20"/>
                      <a:pt x="3" y="21"/>
                    </a:cubicBezTo>
                    <a:cubicBezTo>
                      <a:pt x="4" y="22"/>
                      <a:pt x="4" y="22"/>
                      <a:pt x="5" y="2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2218650" y="-252413"/>
                <a:ext cx="636588" cy="876300"/>
              </a:xfrm>
              <a:custGeom>
                <a:avLst/>
                <a:gdLst/>
                <a:ahLst/>
                <a:cxnLst/>
                <a:rect l="l" t="t" r="r" b="b"/>
                <a:pathLst>
                  <a:path w="238" h="328">
                    <a:moveTo>
                      <a:pt x="131" y="180"/>
                    </a:moveTo>
                    <a:cubicBezTo>
                      <a:pt x="186" y="0"/>
                      <a:pt x="186" y="0"/>
                      <a:pt x="186" y="0"/>
                    </a:cubicBezTo>
                    <a:cubicBezTo>
                      <a:pt x="186" y="0"/>
                      <a:pt x="185" y="0"/>
                      <a:pt x="185" y="0"/>
                    </a:cubicBezTo>
                    <a:cubicBezTo>
                      <a:pt x="130" y="179"/>
                      <a:pt x="130" y="179"/>
                      <a:pt x="130" y="179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4"/>
                      <a:pt x="0" y="155"/>
                      <a:pt x="0" y="155"/>
                    </a:cubicBezTo>
                    <a:cubicBezTo>
                      <a:pt x="129" y="181"/>
                      <a:pt x="129" y="181"/>
                      <a:pt x="129" y="181"/>
                    </a:cubicBezTo>
                    <a:cubicBezTo>
                      <a:pt x="84" y="328"/>
                      <a:pt x="84" y="328"/>
                      <a:pt x="84" y="328"/>
                    </a:cubicBezTo>
                    <a:cubicBezTo>
                      <a:pt x="84" y="328"/>
                      <a:pt x="85" y="328"/>
                      <a:pt x="86" y="328"/>
                    </a:cubicBezTo>
                    <a:cubicBezTo>
                      <a:pt x="131" y="181"/>
                      <a:pt x="131" y="181"/>
                      <a:pt x="131" y="181"/>
                    </a:cubicBezTo>
                    <a:cubicBezTo>
                      <a:pt x="238" y="203"/>
                      <a:pt x="238" y="203"/>
                      <a:pt x="238" y="203"/>
                    </a:cubicBezTo>
                    <a:cubicBezTo>
                      <a:pt x="238" y="202"/>
                      <a:pt x="238" y="202"/>
                      <a:pt x="238" y="201"/>
                    </a:cubicBezTo>
                    <a:lnTo>
                      <a:pt x="131" y="18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1123275" y="720725"/>
                <a:ext cx="1001713" cy="1430338"/>
              </a:xfrm>
              <a:custGeom>
                <a:avLst/>
                <a:gdLst/>
                <a:ahLst/>
                <a:cxnLst/>
                <a:rect l="l" t="t" r="r" b="b"/>
                <a:pathLst>
                  <a:path w="374" h="535">
                    <a:moveTo>
                      <a:pt x="235" y="86"/>
                    </a:moveTo>
                    <a:cubicBezTo>
                      <a:pt x="279" y="1"/>
                      <a:pt x="279" y="1"/>
                      <a:pt x="279" y="1"/>
                    </a:cubicBezTo>
                    <a:cubicBezTo>
                      <a:pt x="279" y="1"/>
                      <a:pt x="278" y="1"/>
                      <a:pt x="278" y="0"/>
                    </a:cubicBezTo>
                    <a:cubicBezTo>
                      <a:pt x="234" y="85"/>
                      <a:pt x="234" y="85"/>
                      <a:pt x="234" y="85"/>
                    </a:cubicBezTo>
                    <a:cubicBezTo>
                      <a:pt x="119" y="15"/>
                      <a:pt x="119" y="15"/>
                      <a:pt x="119" y="15"/>
                    </a:cubicBezTo>
                    <a:cubicBezTo>
                      <a:pt x="118" y="15"/>
                      <a:pt x="118" y="16"/>
                      <a:pt x="118" y="16"/>
                    </a:cubicBezTo>
                    <a:cubicBezTo>
                      <a:pt x="233" y="86"/>
                      <a:pt x="233" y="86"/>
                      <a:pt x="233" y="86"/>
                    </a:cubicBezTo>
                    <a:cubicBezTo>
                      <a:pt x="0" y="534"/>
                      <a:pt x="0" y="534"/>
                      <a:pt x="0" y="534"/>
                    </a:cubicBezTo>
                    <a:cubicBezTo>
                      <a:pt x="0" y="535"/>
                      <a:pt x="1" y="535"/>
                      <a:pt x="1" y="535"/>
                    </a:cubicBezTo>
                    <a:cubicBezTo>
                      <a:pt x="235" y="87"/>
                      <a:pt x="235" y="87"/>
                      <a:pt x="235" y="87"/>
                    </a:cubicBezTo>
                    <a:cubicBezTo>
                      <a:pt x="373" y="170"/>
                      <a:pt x="373" y="170"/>
                      <a:pt x="373" y="170"/>
                    </a:cubicBezTo>
                    <a:cubicBezTo>
                      <a:pt x="373" y="170"/>
                      <a:pt x="373" y="169"/>
                      <a:pt x="374" y="169"/>
                    </a:cubicBezTo>
                    <a:lnTo>
                      <a:pt x="235" y="86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19588162" y="2338387"/>
                <a:ext cx="1074738" cy="757238"/>
              </a:xfrm>
              <a:custGeom>
                <a:avLst/>
                <a:gdLst/>
                <a:ahLst/>
                <a:cxnLst/>
                <a:rect l="l" t="t" r="r" b="b"/>
                <a:pathLst>
                  <a:path w="401" h="283">
                    <a:moveTo>
                      <a:pt x="0" y="281"/>
                    </a:moveTo>
                    <a:cubicBezTo>
                      <a:pt x="0" y="282"/>
                      <a:pt x="1" y="282"/>
                      <a:pt x="1" y="282"/>
                    </a:cubicBezTo>
                    <a:cubicBezTo>
                      <a:pt x="1" y="283"/>
                      <a:pt x="1" y="283"/>
                      <a:pt x="1" y="283"/>
                    </a:cubicBezTo>
                    <a:cubicBezTo>
                      <a:pt x="401" y="0"/>
                      <a:pt x="401" y="0"/>
                      <a:pt x="401" y="0"/>
                    </a:cubicBezTo>
                    <a:cubicBezTo>
                      <a:pt x="401" y="0"/>
                      <a:pt x="400" y="0"/>
                      <a:pt x="400" y="0"/>
                    </a:cubicBezTo>
                    <a:lnTo>
                      <a:pt x="0" y="28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1923375" y="201612"/>
                <a:ext cx="482600" cy="9556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357">
                    <a:moveTo>
                      <a:pt x="91" y="175"/>
                    </a:moveTo>
                    <a:cubicBezTo>
                      <a:pt x="94" y="0"/>
                      <a:pt x="94" y="0"/>
                      <a:pt x="94" y="0"/>
                    </a:cubicBezTo>
                    <a:cubicBezTo>
                      <a:pt x="94" y="0"/>
                      <a:pt x="93" y="0"/>
                      <a:pt x="93" y="0"/>
                    </a:cubicBezTo>
                    <a:cubicBezTo>
                      <a:pt x="89" y="175"/>
                      <a:pt x="89" y="175"/>
                      <a:pt x="89" y="17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1"/>
                      <a:pt x="0" y="182"/>
                      <a:pt x="0" y="182"/>
                    </a:cubicBezTo>
                    <a:cubicBezTo>
                      <a:pt x="89" y="176"/>
                      <a:pt x="89" y="176"/>
                      <a:pt x="89" y="176"/>
                    </a:cubicBezTo>
                    <a:cubicBezTo>
                      <a:pt x="86" y="357"/>
                      <a:pt x="86" y="357"/>
                      <a:pt x="86" y="357"/>
                    </a:cubicBezTo>
                    <a:cubicBezTo>
                      <a:pt x="86" y="357"/>
                      <a:pt x="87" y="357"/>
                      <a:pt x="87" y="357"/>
                    </a:cubicBezTo>
                    <a:cubicBezTo>
                      <a:pt x="91" y="176"/>
                      <a:pt x="91" y="176"/>
                      <a:pt x="91" y="176"/>
                    </a:cubicBezTo>
                    <a:cubicBezTo>
                      <a:pt x="180" y="170"/>
                      <a:pt x="180" y="170"/>
                      <a:pt x="180" y="170"/>
                    </a:cubicBezTo>
                    <a:cubicBezTo>
                      <a:pt x="180" y="170"/>
                      <a:pt x="180" y="169"/>
                      <a:pt x="180" y="169"/>
                    </a:cubicBezTo>
                    <a:lnTo>
                      <a:pt x="91" y="175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0597812" y="779462"/>
                <a:ext cx="792163" cy="1500188"/>
              </a:xfrm>
              <a:custGeom>
                <a:avLst/>
                <a:gdLst/>
                <a:ahLst/>
                <a:cxnLst/>
                <a:rect l="l" t="t" r="r" b="b"/>
                <a:pathLst>
                  <a:path w="296" h="561">
                    <a:moveTo>
                      <a:pt x="114" y="400"/>
                    </a:moveTo>
                    <a:cubicBezTo>
                      <a:pt x="296" y="1"/>
                      <a:pt x="296" y="1"/>
                      <a:pt x="296" y="1"/>
                    </a:cubicBezTo>
                    <a:cubicBezTo>
                      <a:pt x="296" y="1"/>
                      <a:pt x="295" y="0"/>
                      <a:pt x="295" y="0"/>
                    </a:cubicBezTo>
                    <a:cubicBezTo>
                      <a:pt x="113" y="398"/>
                      <a:pt x="113" y="398"/>
                      <a:pt x="113" y="398"/>
                    </a:cubicBezTo>
                    <a:cubicBezTo>
                      <a:pt x="1" y="222"/>
                      <a:pt x="1" y="222"/>
                      <a:pt x="1" y="222"/>
                    </a:cubicBezTo>
                    <a:cubicBezTo>
                      <a:pt x="1" y="222"/>
                      <a:pt x="1" y="223"/>
                      <a:pt x="0" y="223"/>
                    </a:cubicBezTo>
                    <a:cubicBezTo>
                      <a:pt x="112" y="400"/>
                      <a:pt x="112" y="400"/>
                      <a:pt x="112" y="400"/>
                    </a:cubicBezTo>
                    <a:cubicBezTo>
                      <a:pt x="39" y="560"/>
                      <a:pt x="39" y="560"/>
                      <a:pt x="39" y="560"/>
                    </a:cubicBezTo>
                    <a:cubicBezTo>
                      <a:pt x="40" y="560"/>
                      <a:pt x="40" y="560"/>
                      <a:pt x="41" y="561"/>
                    </a:cubicBezTo>
                    <a:cubicBezTo>
                      <a:pt x="113" y="401"/>
                      <a:pt x="113" y="401"/>
                      <a:pt x="113" y="401"/>
                    </a:cubicBezTo>
                    <a:cubicBezTo>
                      <a:pt x="182" y="511"/>
                      <a:pt x="182" y="511"/>
                      <a:pt x="182" y="511"/>
                    </a:cubicBezTo>
                    <a:cubicBezTo>
                      <a:pt x="183" y="510"/>
                      <a:pt x="183" y="510"/>
                      <a:pt x="184" y="510"/>
                    </a:cubicBezTo>
                    <a:lnTo>
                      <a:pt x="114" y="4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6" name="AutoShape 46"/>
              <p:cNvSpPr/>
              <p:nvPr/>
            </p:nvSpPr>
            <p:spPr>
              <a:xfrm>
                <a:off x="22679025" y="-331788"/>
                <a:ext cx="857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24" y="28"/>
                    </a:moveTo>
                    <a:cubicBezTo>
                      <a:pt x="31" y="23"/>
                      <a:pt x="32" y="14"/>
                      <a:pt x="28" y="8"/>
                    </a:cubicBezTo>
                    <a:cubicBezTo>
                      <a:pt x="23" y="2"/>
                      <a:pt x="14" y="0"/>
                      <a:pt x="8" y="4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7" y="27"/>
                      <a:pt x="10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0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7" name="AutoShape 47"/>
              <p:cNvSpPr/>
              <p:nvPr/>
            </p:nvSpPr>
            <p:spPr>
              <a:xfrm>
                <a:off x="22855238" y="252412"/>
                <a:ext cx="80963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2">
                    <a:moveTo>
                      <a:pt x="26" y="7"/>
                    </a:moveTo>
                    <a:cubicBezTo>
                      <a:pt x="21" y="1"/>
                      <a:pt x="12" y="0"/>
                      <a:pt x="6" y="4"/>
                    </a:cubicBezTo>
                    <a:cubicBezTo>
                      <a:pt x="3" y="6"/>
                      <a:pt x="1" y="9"/>
                      <a:pt x="0" y="12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7"/>
                      <a:pt x="0" y="21"/>
                      <a:pt x="3" y="24"/>
                    </a:cubicBezTo>
                    <a:cubicBezTo>
                      <a:pt x="7" y="30"/>
                      <a:pt x="16" y="32"/>
                      <a:pt x="22" y="27"/>
                    </a:cubicBezTo>
                    <a:cubicBezTo>
                      <a:pt x="29" y="23"/>
                      <a:pt x="30" y="14"/>
                      <a:pt x="26" y="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8" name="AutoShape 48"/>
              <p:cNvSpPr/>
              <p:nvPr/>
            </p:nvSpPr>
            <p:spPr>
              <a:xfrm>
                <a:off x="22137688" y="122237"/>
                <a:ext cx="82550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1" h="31">
                    <a:moveTo>
                      <a:pt x="24" y="28"/>
                    </a:moveTo>
                    <a:cubicBezTo>
                      <a:pt x="28" y="25"/>
                      <a:pt x="31" y="20"/>
                      <a:pt x="30" y="15"/>
                    </a:cubicBezTo>
                    <a:cubicBezTo>
                      <a:pt x="30" y="15"/>
                      <a:pt x="30" y="14"/>
                      <a:pt x="30" y="14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4" y="0"/>
                      <a:pt x="8" y="5"/>
                    </a:cubicBezTo>
                    <a:cubicBezTo>
                      <a:pt x="2" y="9"/>
                      <a:pt x="0" y="18"/>
                      <a:pt x="5" y="25"/>
                    </a:cubicBezTo>
                    <a:cubicBezTo>
                      <a:pt x="7" y="27"/>
                      <a:pt x="9" y="29"/>
                      <a:pt x="13" y="30"/>
                    </a:cubicBezTo>
                    <a:cubicBezTo>
                      <a:pt x="13" y="30"/>
                      <a:pt x="14" y="30"/>
                      <a:pt x="14" y="30"/>
                    </a:cubicBezTo>
                    <a:cubicBezTo>
                      <a:pt x="18" y="31"/>
                      <a:pt x="21" y="30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9" name="AutoShape 49"/>
              <p:cNvSpPr/>
              <p:nvPr/>
            </p:nvSpPr>
            <p:spPr>
              <a:xfrm>
                <a:off x="22402800" y="623887"/>
                <a:ext cx="82550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7" y="2"/>
                    </a:moveTo>
                    <a:cubicBezTo>
                      <a:pt x="4" y="4"/>
                      <a:pt x="2" y="7"/>
                      <a:pt x="1" y="11"/>
                    </a:cubicBezTo>
                    <a:cubicBezTo>
                      <a:pt x="1" y="11"/>
                      <a:pt x="1" y="12"/>
                      <a:pt x="1" y="12"/>
                    </a:cubicBezTo>
                    <a:cubicBezTo>
                      <a:pt x="0" y="16"/>
                      <a:pt x="1" y="19"/>
                      <a:pt x="3" y="22"/>
                    </a:cubicBezTo>
                    <a:cubicBezTo>
                      <a:pt x="8" y="28"/>
                      <a:pt x="16" y="30"/>
                      <a:pt x="23" y="25"/>
                    </a:cubicBezTo>
                    <a:cubicBezTo>
                      <a:pt x="29" y="21"/>
                      <a:pt x="31" y="12"/>
                      <a:pt x="26" y="6"/>
                    </a:cubicBezTo>
                    <a:cubicBezTo>
                      <a:pt x="24" y="2"/>
                      <a:pt x="20" y="0"/>
                      <a:pt x="17" y="0"/>
                    </a:cubicBezTo>
                    <a:cubicBezTo>
                      <a:pt x="16" y="0"/>
                      <a:pt x="15" y="0"/>
                      <a:pt x="15" y="0"/>
                    </a:cubicBezTo>
                    <a:cubicBezTo>
                      <a:pt x="12" y="0"/>
                      <a:pt x="9" y="0"/>
                      <a:pt x="7" y="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0" name="AutoShape 50"/>
              <p:cNvSpPr/>
              <p:nvPr/>
            </p:nvSpPr>
            <p:spPr>
              <a:xfrm>
                <a:off x="21842412" y="646112"/>
                <a:ext cx="80963" cy="82550"/>
              </a:xfrm>
              <a:custGeom>
                <a:avLst/>
                <a:gdLst/>
                <a:ahLst/>
                <a:cxnLst/>
                <a:rect l="l" t="t" r="r" b="b"/>
                <a:pathLst>
                  <a:path w="30" h="31">
                    <a:moveTo>
                      <a:pt x="24" y="28"/>
                    </a:moveTo>
                    <a:cubicBezTo>
                      <a:pt x="28" y="25"/>
                      <a:pt x="30" y="21"/>
                      <a:pt x="30" y="16"/>
                    </a:cubicBezTo>
                    <a:cubicBezTo>
                      <a:pt x="30" y="16"/>
                      <a:pt x="30" y="15"/>
                      <a:pt x="30" y="15"/>
                    </a:cubicBezTo>
                    <a:cubicBezTo>
                      <a:pt x="30" y="12"/>
                      <a:pt x="29" y="10"/>
                      <a:pt x="28" y="8"/>
                    </a:cubicBezTo>
                    <a:cubicBezTo>
                      <a:pt x="23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6" y="26"/>
                      <a:pt x="7" y="27"/>
                      <a:pt x="9" y="28"/>
                    </a:cubicBezTo>
                    <a:cubicBezTo>
                      <a:pt x="9" y="29"/>
                      <a:pt x="10" y="29"/>
                      <a:pt x="10" y="29"/>
                    </a:cubicBezTo>
                    <a:cubicBezTo>
                      <a:pt x="15" y="31"/>
                      <a:pt x="20" y="31"/>
                      <a:pt x="24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1" name="AutoShape 51"/>
              <p:cNvSpPr/>
              <p:nvPr/>
            </p:nvSpPr>
            <p:spPr>
              <a:xfrm>
                <a:off x="22113875" y="1157287"/>
                <a:ext cx="82550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1" h="30">
                    <a:moveTo>
                      <a:pt x="15" y="0"/>
                    </a:moveTo>
                    <a:cubicBezTo>
                      <a:pt x="12" y="0"/>
                      <a:pt x="9" y="1"/>
                      <a:pt x="7" y="2"/>
                    </a:cubicBezTo>
                    <a:cubicBezTo>
                      <a:pt x="6" y="3"/>
                      <a:pt x="4" y="4"/>
                      <a:pt x="4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0" y="12"/>
                      <a:pt x="0" y="17"/>
                      <a:pt x="4" y="22"/>
                    </a:cubicBezTo>
                    <a:cubicBezTo>
                      <a:pt x="8" y="28"/>
                      <a:pt x="17" y="30"/>
                      <a:pt x="23" y="25"/>
                    </a:cubicBezTo>
                    <a:cubicBezTo>
                      <a:pt x="30" y="21"/>
                      <a:pt x="31" y="12"/>
                      <a:pt x="27" y="6"/>
                    </a:cubicBezTo>
                    <a:cubicBezTo>
                      <a:pt x="24" y="2"/>
                      <a:pt x="20" y="0"/>
                      <a:pt x="16" y="0"/>
                    </a:cubicBezTo>
                    <a:cubicBezTo>
                      <a:pt x="16" y="0"/>
                      <a:pt x="15" y="0"/>
                      <a:pt x="15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2" name="AutoShape 52"/>
              <p:cNvSpPr/>
              <p:nvPr/>
            </p:nvSpPr>
            <p:spPr>
              <a:xfrm>
                <a:off x="21362988" y="704850"/>
                <a:ext cx="80963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30" h="30">
                    <a:moveTo>
                      <a:pt x="24" y="27"/>
                    </a:moveTo>
                    <a:cubicBezTo>
                      <a:pt x="25" y="26"/>
                      <a:pt x="27" y="24"/>
                      <a:pt x="28" y="22"/>
                    </a:cubicBezTo>
                    <a:cubicBezTo>
                      <a:pt x="28" y="22"/>
                      <a:pt x="28" y="21"/>
                      <a:pt x="29" y="21"/>
                    </a:cubicBezTo>
                    <a:cubicBezTo>
                      <a:pt x="30" y="17"/>
                      <a:pt x="30" y="12"/>
                      <a:pt x="27" y="8"/>
                    </a:cubicBezTo>
                    <a:cubicBezTo>
                      <a:pt x="23" y="1"/>
                      <a:pt x="14" y="0"/>
                      <a:pt x="7" y="4"/>
                    </a:cubicBezTo>
                    <a:cubicBezTo>
                      <a:pt x="1" y="9"/>
                      <a:pt x="0" y="17"/>
                      <a:pt x="4" y="24"/>
                    </a:cubicBezTo>
                    <a:cubicBezTo>
                      <a:pt x="5" y="26"/>
                      <a:pt x="7" y="27"/>
                      <a:pt x="9" y="28"/>
                    </a:cubicBezTo>
                    <a:cubicBezTo>
                      <a:pt x="9" y="28"/>
                      <a:pt x="10" y="29"/>
                      <a:pt x="10" y="29"/>
                    </a:cubicBezTo>
                    <a:cubicBezTo>
                      <a:pt x="15" y="30"/>
                      <a:pt x="20" y="30"/>
                      <a:pt x="24" y="27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3" name="AutoShape 53"/>
              <p:cNvSpPr/>
              <p:nvPr/>
            </p:nvSpPr>
            <p:spPr>
              <a:xfrm>
                <a:off x="21058188" y="2139950"/>
                <a:ext cx="85725" cy="84138"/>
              </a:xfrm>
              <a:custGeom>
                <a:avLst/>
                <a:gdLst/>
                <a:ahLst/>
                <a:cxnLst/>
                <a:rect l="l" t="t" r="r" b="b"/>
                <a:pathLst>
                  <a:path w="32" h="31">
                    <a:moveTo>
                      <a:pt x="24" y="3"/>
                    </a:moveTo>
                    <a:cubicBezTo>
                      <a:pt x="21" y="1"/>
                      <a:pt x="16" y="0"/>
                      <a:pt x="12" y="1"/>
                    </a:cubicBezTo>
                    <a:cubicBezTo>
                      <a:pt x="11" y="1"/>
                      <a:pt x="11" y="1"/>
                      <a:pt x="10" y="2"/>
                    </a:cubicBezTo>
                    <a:cubicBezTo>
                      <a:pt x="9" y="2"/>
                      <a:pt x="8" y="2"/>
                      <a:pt x="7" y="3"/>
                    </a:cubicBezTo>
                    <a:cubicBezTo>
                      <a:pt x="1" y="8"/>
                      <a:pt x="0" y="16"/>
                      <a:pt x="4" y="23"/>
                    </a:cubicBezTo>
                    <a:cubicBezTo>
                      <a:pt x="8" y="29"/>
                      <a:pt x="17" y="31"/>
                      <a:pt x="24" y="26"/>
                    </a:cubicBezTo>
                    <a:cubicBezTo>
                      <a:pt x="30" y="22"/>
                      <a:pt x="32" y="13"/>
                      <a:pt x="27" y="7"/>
                    </a:cubicBezTo>
                    <a:cubicBezTo>
                      <a:pt x="27" y="6"/>
                      <a:pt x="26" y="5"/>
                      <a:pt x="25" y="4"/>
                    </a:cubicBezTo>
                    <a:cubicBezTo>
                      <a:pt x="25" y="4"/>
                      <a:pt x="24" y="4"/>
                      <a:pt x="24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4" name="AutoShape 54"/>
              <p:cNvSpPr/>
              <p:nvPr/>
            </p:nvSpPr>
            <p:spPr>
              <a:xfrm>
                <a:off x="20637500" y="2265362"/>
                <a:ext cx="85725" cy="80963"/>
              </a:xfrm>
              <a:custGeom>
                <a:avLst/>
                <a:gdLst/>
                <a:ahLst/>
                <a:cxnLst/>
                <a:rect l="l" t="t" r="r" b="b"/>
                <a:pathLst>
                  <a:path w="32" h="30">
                    <a:moveTo>
                      <a:pt x="8" y="3"/>
                    </a:moveTo>
                    <a:cubicBezTo>
                      <a:pt x="1" y="8"/>
                      <a:pt x="0" y="17"/>
                      <a:pt x="4" y="23"/>
                    </a:cubicBezTo>
                    <a:cubicBezTo>
                      <a:pt x="5" y="25"/>
                      <a:pt x="7" y="26"/>
                      <a:pt x="8" y="27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14" y="30"/>
                      <a:pt x="20" y="30"/>
                      <a:pt x="24" y="27"/>
                    </a:cubicBezTo>
                    <a:cubicBezTo>
                      <a:pt x="30" y="22"/>
                      <a:pt x="32" y="13"/>
                      <a:pt x="28" y="7"/>
                    </a:cubicBezTo>
                    <a:cubicBezTo>
                      <a:pt x="27" y="6"/>
                      <a:pt x="26" y="5"/>
                      <a:pt x="26" y="5"/>
                    </a:cubicBezTo>
                    <a:cubicBezTo>
                      <a:pt x="25" y="4"/>
                      <a:pt x="25" y="4"/>
                      <a:pt x="24" y="4"/>
                    </a:cubicBezTo>
                    <a:cubicBezTo>
                      <a:pt x="20" y="0"/>
                      <a:pt x="13" y="0"/>
                      <a:pt x="8" y="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5" name="AutoShape 55"/>
              <p:cNvSpPr/>
              <p:nvPr/>
            </p:nvSpPr>
            <p:spPr>
              <a:xfrm>
                <a:off x="20527962" y="1306512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25"/>
                    </a:moveTo>
                    <a:cubicBezTo>
                      <a:pt x="31" y="20"/>
                      <a:pt x="32" y="13"/>
                      <a:pt x="28" y="8"/>
                    </a:cubicBezTo>
                    <a:cubicBezTo>
                      <a:pt x="24" y="2"/>
                      <a:pt x="15" y="0"/>
                      <a:pt x="8" y="5"/>
                    </a:cubicBezTo>
                    <a:cubicBezTo>
                      <a:pt x="2" y="9"/>
                      <a:pt x="0" y="18"/>
                      <a:pt x="5" y="24"/>
                    </a:cubicBezTo>
                    <a:cubicBezTo>
                      <a:pt x="9" y="31"/>
                      <a:pt x="18" y="32"/>
                      <a:pt x="25" y="28"/>
                    </a:cubicBezTo>
                    <a:cubicBezTo>
                      <a:pt x="25" y="27"/>
                      <a:pt x="26" y="27"/>
                      <a:pt x="26" y="26"/>
                    </a:cubicBezTo>
                    <a:cubicBezTo>
                      <a:pt x="27" y="26"/>
                      <a:pt x="27" y="25"/>
                      <a:pt x="27" y="25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6" name="AutoShape 56"/>
              <p:cNvSpPr/>
              <p:nvPr/>
            </p:nvSpPr>
            <p:spPr>
              <a:xfrm>
                <a:off x="19516725" y="3073400"/>
                <a:ext cx="85725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32" h="32">
                    <a:moveTo>
                      <a:pt x="27" y="6"/>
                    </a:moveTo>
                    <a:cubicBezTo>
                      <a:pt x="22" y="1"/>
                      <a:pt x="14" y="0"/>
                      <a:pt x="8" y="4"/>
                    </a:cubicBezTo>
                    <a:cubicBezTo>
                      <a:pt x="2" y="8"/>
                      <a:pt x="0" y="17"/>
                      <a:pt x="5" y="24"/>
                    </a:cubicBezTo>
                    <a:cubicBezTo>
                      <a:pt x="9" y="30"/>
                      <a:pt x="18" y="32"/>
                      <a:pt x="24" y="27"/>
                    </a:cubicBezTo>
                    <a:cubicBezTo>
                      <a:pt x="31" y="23"/>
                      <a:pt x="32" y="14"/>
                      <a:pt x="28" y="8"/>
                    </a:cubicBezTo>
                    <a:cubicBezTo>
                      <a:pt x="28" y="8"/>
                      <a:pt x="28" y="8"/>
                      <a:pt x="28" y="7"/>
                    </a:cubicBezTo>
                    <a:cubicBezTo>
                      <a:pt x="28" y="7"/>
                      <a:pt x="27" y="7"/>
                      <a:pt x="27" y="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7" name="AutoShape 57"/>
              <p:cNvSpPr/>
              <p:nvPr/>
            </p:nvSpPr>
            <p:spPr>
              <a:xfrm>
                <a:off x="18046700" y="3197225"/>
                <a:ext cx="4763" cy="28575"/>
              </a:xfrm>
              <a:custGeom>
                <a:avLst/>
                <a:gdLst/>
                <a:ahLst/>
                <a:cxnLst/>
                <a:rect l="l" t="t" r="r" b="b"/>
                <a:pathLst>
                  <a:path w="2" h="11">
                    <a:moveTo>
                      <a:pt x="0" y="11"/>
                    </a:moveTo>
                    <a:cubicBezTo>
                      <a:pt x="1" y="11"/>
                      <a:pt x="1" y="11"/>
                      <a:pt x="2" y="11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8" name="AutoShape 58"/>
              <p:cNvSpPr/>
              <p:nvPr/>
            </p:nvSpPr>
            <p:spPr>
              <a:xfrm>
                <a:off x="15609888" y="841375"/>
                <a:ext cx="2395538" cy="2406650"/>
              </a:xfrm>
              <a:custGeom>
                <a:avLst/>
                <a:gdLst/>
                <a:ahLst/>
                <a:cxnLst/>
                <a:rect l="l" t="t" r="r" b="b"/>
                <a:pathLst>
                  <a:path w="895" h="900">
                    <a:moveTo>
                      <a:pt x="893" y="900"/>
                    </a:moveTo>
                    <a:cubicBezTo>
                      <a:pt x="894" y="900"/>
                      <a:pt x="894" y="899"/>
                      <a:pt x="895" y="899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2"/>
                    </a:cubicBezTo>
                    <a:lnTo>
                      <a:pt x="893" y="9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59" name="AutoShape 59"/>
              <p:cNvSpPr/>
              <p:nvPr/>
            </p:nvSpPr>
            <p:spPr>
              <a:xfrm>
                <a:off x="16525875" y="-252413"/>
                <a:ext cx="1506538" cy="3481388"/>
              </a:xfrm>
              <a:custGeom>
                <a:avLst/>
                <a:gdLst/>
                <a:ahLst/>
                <a:cxnLst/>
                <a:rect l="l" t="t" r="r" b="b"/>
                <a:pathLst>
                  <a:path w="563" h="1302">
                    <a:moveTo>
                      <a:pt x="563" y="1302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0" y="1302"/>
                      <a:pt x="560" y="1302"/>
                      <a:pt x="560" y="1302"/>
                    </a:cubicBezTo>
                    <a:cubicBezTo>
                      <a:pt x="561" y="1302"/>
                      <a:pt x="562" y="1302"/>
                      <a:pt x="563" y="130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0" name="AutoShape 60"/>
              <p:cNvSpPr/>
              <p:nvPr/>
            </p:nvSpPr>
            <p:spPr>
              <a:xfrm>
                <a:off x="17781588" y="950912"/>
                <a:ext cx="620713" cy="2274888"/>
              </a:xfrm>
              <a:custGeom>
                <a:avLst/>
                <a:gdLst/>
                <a:ahLst/>
                <a:cxnLst/>
                <a:rect l="l" t="t" r="r" b="b"/>
                <a:pathLst>
                  <a:path w="231" h="851">
                    <a:moveTo>
                      <a:pt x="100" y="840"/>
                    </a:moveTo>
                    <a:cubicBezTo>
                      <a:pt x="101" y="851"/>
                      <a:pt x="101" y="851"/>
                      <a:pt x="101" y="851"/>
                    </a:cubicBezTo>
                    <a:cubicBezTo>
                      <a:pt x="102" y="851"/>
                      <a:pt x="103" y="851"/>
                      <a:pt x="104" y="851"/>
                    </a:cubicBezTo>
                    <a:cubicBezTo>
                      <a:pt x="101" y="832"/>
                      <a:pt x="101" y="832"/>
                      <a:pt x="101" y="832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31" y="0"/>
                      <a:pt x="230" y="0"/>
                      <a:pt x="229" y="0"/>
                    </a:cubicBezTo>
                    <a:cubicBezTo>
                      <a:pt x="100" y="824"/>
                      <a:pt x="100" y="824"/>
                      <a:pt x="100" y="82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99" y="832"/>
                      <a:pt x="99" y="832"/>
                      <a:pt x="99" y="832"/>
                    </a:cubicBezTo>
                    <a:cubicBezTo>
                      <a:pt x="96" y="851"/>
                      <a:pt x="96" y="851"/>
                      <a:pt x="96" y="851"/>
                    </a:cubicBezTo>
                    <a:cubicBezTo>
                      <a:pt x="97" y="851"/>
                      <a:pt x="98" y="851"/>
                      <a:pt x="99" y="851"/>
                    </a:cubicBezTo>
                    <a:lnTo>
                      <a:pt x="100" y="84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1" name="AutoShape 61"/>
              <p:cNvSpPr/>
              <p:nvPr/>
            </p:nvSpPr>
            <p:spPr>
              <a:xfrm>
                <a:off x="17987962" y="3225800"/>
                <a:ext cx="120650" cy="117475"/>
              </a:xfrm>
              <a:custGeom>
                <a:avLst/>
                <a:gdLst/>
                <a:ahLst/>
                <a:cxnLst/>
                <a:rect l="l" t="t" r="r" b="b"/>
                <a:pathLst>
                  <a:path w="45" h="44">
                    <a:moveTo>
                      <a:pt x="3" y="28"/>
                    </a:moveTo>
                    <a:cubicBezTo>
                      <a:pt x="7" y="39"/>
                      <a:pt x="19" y="44"/>
                      <a:pt x="29" y="40"/>
                    </a:cubicBezTo>
                    <a:cubicBezTo>
                      <a:pt x="40" y="35"/>
                      <a:pt x="45" y="23"/>
                      <a:pt x="41" y="12"/>
                    </a:cubicBezTo>
                    <a:cubicBezTo>
                      <a:pt x="38" y="6"/>
                      <a:pt x="33" y="2"/>
                      <a:pt x="27" y="0"/>
                    </a:cubicBezTo>
                    <a:cubicBezTo>
                      <a:pt x="26" y="0"/>
                      <a:pt x="25" y="0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  <a:cubicBezTo>
                      <a:pt x="21" y="0"/>
                      <a:pt x="20" y="0"/>
                      <a:pt x="19" y="0"/>
                    </a:cubicBezTo>
                    <a:cubicBezTo>
                      <a:pt x="18" y="0"/>
                      <a:pt x="18" y="0"/>
                      <a:pt x="17" y="1"/>
                    </a:cubicBezTo>
                    <a:cubicBezTo>
                      <a:pt x="16" y="1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1" y="2"/>
                      <a:pt x="9" y="4"/>
                      <a:pt x="7" y="7"/>
                    </a:cubicBezTo>
                    <a:cubicBezTo>
                      <a:pt x="6" y="7"/>
                      <a:pt x="6" y="8"/>
                      <a:pt x="5" y="8"/>
                    </a:cubicBezTo>
                    <a:cubicBezTo>
                      <a:pt x="1" y="14"/>
                      <a:pt x="0" y="21"/>
                      <a:pt x="3" y="28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2" name="AutoShape 62"/>
              <p:cNvSpPr/>
              <p:nvPr/>
            </p:nvSpPr>
            <p:spPr>
              <a:xfrm>
                <a:off x="15513050" y="742950"/>
                <a:ext cx="120650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5" h="47">
                    <a:moveTo>
                      <a:pt x="4" y="32"/>
                    </a:moveTo>
                    <a:cubicBezTo>
                      <a:pt x="8" y="42"/>
                      <a:pt x="20" y="47"/>
                      <a:pt x="30" y="43"/>
                    </a:cubicBezTo>
                    <a:cubicBezTo>
                      <a:pt x="33" y="42"/>
                      <a:pt x="35" y="41"/>
                      <a:pt x="36" y="39"/>
                    </a:cubicBezTo>
                    <a:cubicBezTo>
                      <a:pt x="37" y="39"/>
                      <a:pt x="38" y="38"/>
                      <a:pt x="38" y="37"/>
                    </a:cubicBezTo>
                    <a:cubicBezTo>
                      <a:pt x="43" y="32"/>
                      <a:pt x="45" y="23"/>
                      <a:pt x="42" y="16"/>
                    </a:cubicBezTo>
                    <a:cubicBezTo>
                      <a:pt x="38" y="5"/>
                      <a:pt x="26" y="0"/>
                      <a:pt x="16" y="5"/>
                    </a:cubicBezTo>
                    <a:cubicBezTo>
                      <a:pt x="5" y="9"/>
                      <a:pt x="0" y="21"/>
                      <a:pt x="4" y="3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3" name="AutoShape 63"/>
              <p:cNvSpPr/>
              <p:nvPr/>
            </p:nvSpPr>
            <p:spPr>
              <a:xfrm>
                <a:off x="16444912" y="-365126"/>
                <a:ext cx="123825" cy="125413"/>
              </a:xfrm>
              <a:custGeom>
                <a:avLst/>
                <a:gdLst/>
                <a:ahLst/>
                <a:cxnLst/>
                <a:rect l="l" t="t" r="r" b="b"/>
                <a:pathLst>
                  <a:path w="46" h="47">
                    <a:moveTo>
                      <a:pt x="33" y="42"/>
                    </a:moveTo>
                    <a:cubicBezTo>
                      <a:pt x="42" y="37"/>
                      <a:pt x="46" y="25"/>
                      <a:pt x="43" y="16"/>
                    </a:cubicBezTo>
                    <a:cubicBezTo>
                      <a:pt x="39" y="5"/>
                      <a:pt x="27" y="0"/>
                      <a:pt x="16" y="4"/>
                    </a:cubicBezTo>
                    <a:cubicBezTo>
                      <a:pt x="6" y="9"/>
                      <a:pt x="0" y="21"/>
                      <a:pt x="4" y="31"/>
                    </a:cubicBezTo>
                    <a:cubicBezTo>
                      <a:pt x="8" y="42"/>
                      <a:pt x="20" y="47"/>
                      <a:pt x="30" y="43"/>
                    </a:cubicBezTo>
                    <a:cubicBezTo>
                      <a:pt x="31" y="43"/>
                      <a:pt x="31" y="43"/>
                      <a:pt x="31" y="43"/>
                    </a:cubicBezTo>
                    <a:cubicBezTo>
                      <a:pt x="31" y="42"/>
                      <a:pt x="32" y="42"/>
                      <a:pt x="33" y="42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4" name="AutoShape 64"/>
              <p:cNvSpPr/>
              <p:nvPr/>
            </p:nvSpPr>
            <p:spPr>
              <a:xfrm>
                <a:off x="17714912" y="835025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27" y="44"/>
                    </a:moveTo>
                    <a:cubicBezTo>
                      <a:pt x="28" y="44"/>
                      <a:pt x="30" y="43"/>
                      <a:pt x="31" y="43"/>
                    </a:cubicBezTo>
                    <a:cubicBezTo>
                      <a:pt x="41" y="39"/>
                      <a:pt x="47" y="26"/>
                      <a:pt x="43" y="16"/>
                    </a:cubicBezTo>
                    <a:cubicBezTo>
                      <a:pt x="39" y="5"/>
                      <a:pt x="27" y="0"/>
                      <a:pt x="16" y="5"/>
                    </a:cubicBezTo>
                    <a:cubicBezTo>
                      <a:pt x="6" y="9"/>
                      <a:pt x="0" y="21"/>
                      <a:pt x="4" y="32"/>
                    </a:cubicBezTo>
                    <a:cubicBezTo>
                      <a:pt x="8" y="40"/>
                      <a:pt x="16" y="45"/>
                      <a:pt x="25" y="44"/>
                    </a:cubicBezTo>
                    <a:cubicBezTo>
                      <a:pt x="26" y="44"/>
                      <a:pt x="26" y="44"/>
                      <a:pt x="27" y="44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65" name="AutoShape 65"/>
              <p:cNvSpPr/>
              <p:nvPr/>
            </p:nvSpPr>
            <p:spPr>
              <a:xfrm>
                <a:off x="18330862" y="833437"/>
                <a:ext cx="125413" cy="120650"/>
              </a:xfrm>
              <a:custGeom>
                <a:avLst/>
                <a:gdLst/>
                <a:ahLst/>
                <a:cxnLst/>
                <a:rect l="l" t="t" r="r" b="b"/>
                <a:pathLst>
                  <a:path w="47" h="45">
                    <a:moveTo>
                      <a:pt x="31" y="43"/>
                    </a:moveTo>
                    <a:cubicBezTo>
                      <a:pt x="41" y="38"/>
                      <a:pt x="47" y="26"/>
                      <a:pt x="43" y="16"/>
                    </a:cubicBezTo>
                    <a:cubicBezTo>
                      <a:pt x="38" y="5"/>
                      <a:pt x="27" y="0"/>
                      <a:pt x="16" y="4"/>
                    </a:cubicBezTo>
                    <a:cubicBezTo>
                      <a:pt x="5" y="9"/>
                      <a:pt x="0" y="21"/>
                      <a:pt x="4" y="32"/>
                    </a:cubicBezTo>
                    <a:cubicBezTo>
                      <a:pt x="7" y="40"/>
                      <a:pt x="16" y="45"/>
                      <a:pt x="24" y="44"/>
                    </a:cubicBezTo>
                    <a:cubicBezTo>
                      <a:pt x="25" y="44"/>
                      <a:pt x="26" y="44"/>
                      <a:pt x="27" y="44"/>
                    </a:cubicBezTo>
                    <a:cubicBezTo>
                      <a:pt x="28" y="44"/>
                      <a:pt x="29" y="43"/>
                      <a:pt x="31" y="43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</p:grpSp>
        <p:grpSp>
          <p:nvGrpSpPr>
            <p:cNvPr id="66" name="Group 66"/>
            <p:cNvGrpSpPr/>
            <p:nvPr/>
          </p:nvGrpSpPr>
          <p:grpSpPr>
            <a:xfrm rot="0">
              <a:off x="3036202" y="533011"/>
              <a:ext cx="6119596" cy="6201554"/>
              <a:chOff x="4314825" y="1628775"/>
              <a:chExt cx="3556001" cy="3603626"/>
            </a:xfrm>
          </p:grpSpPr>
          <p:grpSp>
            <p:nvGrpSpPr>
              <p:cNvPr id="67" name="Group 67"/>
              <p:cNvGrpSpPr/>
              <p:nvPr/>
            </p:nvGrpSpPr>
            <p:grpSpPr>
              <a:xfrm rot="0">
                <a:off x="4338637" y="1651000"/>
                <a:ext cx="3514726" cy="356235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8" name="Group 128"/>
              <p:cNvGrpSpPr/>
              <p:nvPr/>
            </p:nvGrpSpPr>
            <p:grpSpPr>
              <a:xfrm rot="0">
                <a:off x="4314825" y="1628775"/>
                <a:ext cx="3556001" cy="3603626"/>
                <a:chOff x="4314825" y="1628775"/>
                <a:chExt cx="3556001" cy="3603626"/>
              </a:xfrm>
              <a:solidFill>
                <a:srgbClr val="161714">
                  <a:alpha val="81176"/>
                </a:srgbClr>
              </a:solidFill>
            </p:grpSpPr>
            <p:sp>
              <p:nvSpPr>
                <p:cNvPr id="129" name="AutoShape 129"/>
                <p:cNvSpPr/>
                <p:nvPr/>
              </p:nvSpPr>
              <p:spPr>
                <a:xfrm>
                  <a:off x="5711825" y="1895475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480050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4810125" y="24098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051425" y="260508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2"/>
                        <a:pt x="5" y="0"/>
                        <a:pt x="9" y="0"/>
                      </a:cubicBezTo>
                      <a:cubicBezTo>
                        <a:pt x="13" y="1"/>
                        <a:pt x="16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4595813" y="3065463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4416425" y="3236913"/>
                  <a:ext cx="50800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4660900" y="325437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4565650" y="34321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364038" y="3798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4727575" y="3633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562475" y="391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5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4473575" y="40687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767263" y="40322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5091113" y="40814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4776788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378450" y="45989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783263" y="46990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6203950" y="5008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6200775" y="51831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6289675" y="46878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6497638" y="45037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7072313" y="46593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1" name="AutoShape 151"/>
                <p:cNvSpPr/>
                <p:nvPr/>
              </p:nvSpPr>
              <p:spPr>
                <a:xfrm>
                  <a:off x="7005638" y="47180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0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2" name="AutoShape 152"/>
                <p:cNvSpPr/>
                <p:nvPr/>
              </p:nvSpPr>
              <p:spPr>
                <a:xfrm>
                  <a:off x="7246938" y="41671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3" name="AutoShape 153"/>
                <p:cNvSpPr/>
                <p:nvPr/>
              </p:nvSpPr>
              <p:spPr>
                <a:xfrm>
                  <a:off x="7583488" y="39798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4" name="AutoShape 154"/>
                <p:cNvSpPr/>
                <p:nvPr/>
              </p:nvSpPr>
              <p:spPr>
                <a:xfrm>
                  <a:off x="7229475" y="35179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5" name="AutoShape 155"/>
                <p:cNvSpPr/>
                <p:nvPr/>
              </p:nvSpPr>
              <p:spPr>
                <a:xfrm>
                  <a:off x="7632700" y="37655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6" name="AutoShape 156"/>
                <p:cNvSpPr/>
                <p:nvPr/>
              </p:nvSpPr>
              <p:spPr>
                <a:xfrm>
                  <a:off x="7385050" y="3273425"/>
                  <a:ext cx="49213" cy="53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6" y="15"/>
                      </a:cubicBezTo>
                      <a:cubicBezTo>
                        <a:pt x="2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7" name="AutoShape 157"/>
                <p:cNvSpPr/>
                <p:nvPr/>
              </p:nvSpPr>
              <p:spPr>
                <a:xfrm>
                  <a:off x="7821613" y="311943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0"/>
                        <a:pt x="1" y="7"/>
                      </a:cubicBezTo>
                      <a:cubicBezTo>
                        <a:pt x="1" y="3"/>
                        <a:pt x="5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8" name="AutoShape 158"/>
                <p:cNvSpPr/>
                <p:nvPr/>
              </p:nvSpPr>
              <p:spPr>
                <a:xfrm>
                  <a:off x="7272338" y="2970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59" name="AutoShape 159"/>
                <p:cNvSpPr/>
                <p:nvPr/>
              </p:nvSpPr>
              <p:spPr>
                <a:xfrm>
                  <a:off x="7748588" y="2762250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3"/>
                        <a:pt x="11" y="15"/>
                        <a:pt x="7" y="15"/>
                      </a:cubicBezTo>
                      <a:cubicBezTo>
                        <a:pt x="3" y="15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0" name="AutoShape 160"/>
                <p:cNvSpPr/>
                <p:nvPr/>
              </p:nvSpPr>
              <p:spPr>
                <a:xfrm>
                  <a:off x="7672388" y="256540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1" name="AutoShape 161"/>
                <p:cNvSpPr/>
                <p:nvPr/>
              </p:nvSpPr>
              <p:spPr>
                <a:xfrm>
                  <a:off x="7312025" y="2641600"/>
                  <a:ext cx="50800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4" y="9"/>
                      </a:moveTo>
                      <a:cubicBezTo>
                        <a:pt x="14" y="13"/>
                        <a:pt x="10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2" name="AutoShape 162"/>
                <p:cNvSpPr/>
                <p:nvPr/>
              </p:nvSpPr>
              <p:spPr>
                <a:xfrm>
                  <a:off x="7553325" y="28559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0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3" name="AutoShape 163"/>
                <p:cNvSpPr/>
                <p:nvPr/>
              </p:nvSpPr>
              <p:spPr>
                <a:xfrm>
                  <a:off x="7289800" y="25257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4" name="AutoShape 164"/>
                <p:cNvSpPr/>
                <p:nvPr/>
              </p:nvSpPr>
              <p:spPr>
                <a:xfrm>
                  <a:off x="6962775" y="23415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5" name="AutoShape 165"/>
                <p:cNvSpPr/>
                <p:nvPr/>
              </p:nvSpPr>
              <p:spPr>
                <a:xfrm>
                  <a:off x="7234238" y="197802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4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6" name="AutoShape 166"/>
                <p:cNvSpPr/>
                <p:nvPr/>
              </p:nvSpPr>
              <p:spPr>
                <a:xfrm>
                  <a:off x="6605588" y="212725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1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7" name="AutoShape 167"/>
                <p:cNvSpPr/>
                <p:nvPr/>
              </p:nvSpPr>
              <p:spPr>
                <a:xfrm>
                  <a:off x="6480175" y="1901825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0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8" name="AutoShape 168"/>
                <p:cNvSpPr/>
                <p:nvPr/>
              </p:nvSpPr>
              <p:spPr>
                <a:xfrm>
                  <a:off x="6345238" y="1644650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69" name="AutoShape 169"/>
                <p:cNvSpPr/>
                <p:nvPr/>
              </p:nvSpPr>
              <p:spPr>
                <a:xfrm>
                  <a:off x="5770563" y="2024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1" y="6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0" name="AutoShape 170"/>
                <p:cNvSpPr/>
                <p:nvPr/>
              </p:nvSpPr>
              <p:spPr>
                <a:xfrm>
                  <a:off x="5883275" y="192881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3"/>
                        <a:pt x="10" y="15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1" name="AutoShape 171"/>
                <p:cNvSpPr/>
                <p:nvPr/>
              </p:nvSpPr>
              <p:spPr>
                <a:xfrm>
                  <a:off x="5711825" y="49450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2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2" name="AutoShape 172"/>
                <p:cNvSpPr/>
                <p:nvPr/>
              </p:nvSpPr>
              <p:spPr>
                <a:xfrm>
                  <a:off x="5507038" y="4856163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9"/>
                      </a:moveTo>
                      <a:cubicBezTo>
                        <a:pt x="15" y="13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3" name="AutoShape 173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4" name="AutoShape 174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5" name="AutoShape 175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6" name="AutoShape 176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7" name="AutoShape 177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8" name="AutoShape 178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79" name="AutoShape 179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0" name="AutoShape 180"/>
                <p:cNvSpPr/>
                <p:nvPr/>
              </p:nvSpPr>
              <p:spPr>
                <a:xfrm>
                  <a:off x="5589588" y="16287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7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1" name="AutoShape 181"/>
                <p:cNvSpPr/>
                <p:nvPr/>
              </p:nvSpPr>
              <p:spPr>
                <a:xfrm>
                  <a:off x="5324475" y="1827213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2" name="AutoShape 182"/>
                <p:cNvSpPr/>
                <p:nvPr/>
              </p:nvSpPr>
              <p:spPr>
                <a:xfrm>
                  <a:off x="5222875" y="2109788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0"/>
                      </a:cubicBezTo>
                      <a:cubicBezTo>
                        <a:pt x="13" y="1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3" name="AutoShape 183"/>
                <p:cNvSpPr/>
                <p:nvPr/>
              </p:nvSpPr>
              <p:spPr>
                <a:xfrm>
                  <a:off x="4764088" y="2103438"/>
                  <a:ext cx="52388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" h="15">
                      <a:moveTo>
                        <a:pt x="15" y="8"/>
                      </a:moveTo>
                      <a:cubicBezTo>
                        <a:pt x="15" y="12"/>
                        <a:pt x="11" y="15"/>
                        <a:pt x="7" y="15"/>
                      </a:cubicBezTo>
                      <a:cubicBezTo>
                        <a:pt x="3" y="14"/>
                        <a:pt x="0" y="11"/>
                        <a:pt x="1" y="7"/>
                      </a:cubicBezTo>
                      <a:cubicBezTo>
                        <a:pt x="1" y="3"/>
                        <a:pt x="5" y="0"/>
                        <a:pt x="9" y="1"/>
                      </a:cubicBezTo>
                      <a:cubicBezTo>
                        <a:pt x="13" y="1"/>
                        <a:pt x="16" y="5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4" name="AutoShape 184"/>
                <p:cNvSpPr/>
                <p:nvPr/>
              </p:nvSpPr>
              <p:spPr>
                <a:xfrm>
                  <a:off x="4486275" y="2759075"/>
                  <a:ext cx="49213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5" y="8"/>
                      </a:moveTo>
                      <a:cubicBezTo>
                        <a:pt x="14" y="12"/>
                        <a:pt x="11" y="15"/>
                        <a:pt x="7" y="14"/>
                      </a:cubicBezTo>
                      <a:cubicBezTo>
                        <a:pt x="3" y="14"/>
                        <a:pt x="0" y="10"/>
                        <a:pt x="0" y="6"/>
                      </a:cubicBezTo>
                      <a:cubicBezTo>
                        <a:pt x="1" y="2"/>
                        <a:pt x="4" y="0"/>
                        <a:pt x="8" y="0"/>
                      </a:cubicBezTo>
                      <a:cubicBezTo>
                        <a:pt x="12" y="0"/>
                        <a:pt x="15" y="4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5" name="AutoShape 185"/>
                <p:cNvSpPr/>
                <p:nvPr/>
              </p:nvSpPr>
              <p:spPr>
                <a:xfrm>
                  <a:off x="4314825" y="3036888"/>
                  <a:ext cx="49213" cy="52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6">
                      <a:moveTo>
                        <a:pt x="15" y="9"/>
                      </a:moveTo>
                      <a:cubicBezTo>
                        <a:pt x="14" y="13"/>
                        <a:pt x="11" y="16"/>
                        <a:pt x="7" y="15"/>
                      </a:cubicBezTo>
                      <a:cubicBezTo>
                        <a:pt x="3" y="15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5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6" name="AutoShape 186"/>
                <p:cNvSpPr/>
                <p:nvPr/>
              </p:nvSpPr>
              <p:spPr>
                <a:xfrm>
                  <a:off x="5988050" y="1638300"/>
                  <a:ext cx="50800" cy="492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9"/>
                      </a:moveTo>
                      <a:cubicBezTo>
                        <a:pt x="14" y="12"/>
                        <a:pt x="10" y="15"/>
                        <a:pt x="6" y="15"/>
                      </a:cubicBezTo>
                      <a:cubicBezTo>
                        <a:pt x="3" y="14"/>
                        <a:pt x="0" y="11"/>
                        <a:pt x="0" y="7"/>
                      </a:cubicBezTo>
                      <a:cubicBezTo>
                        <a:pt x="1" y="3"/>
                        <a:pt x="4" y="0"/>
                        <a:pt x="8" y="1"/>
                      </a:cubicBezTo>
                      <a:cubicBezTo>
                        <a:pt x="12" y="1"/>
                        <a:pt x="15" y="5"/>
                        <a:pt x="14" y="9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  <p:sp>
              <p:nvSpPr>
                <p:cNvPr id="187" name="AutoShape 187"/>
                <p:cNvSpPr/>
                <p:nvPr/>
              </p:nvSpPr>
              <p:spPr>
                <a:xfrm>
                  <a:off x="7442200" y="2122488"/>
                  <a:ext cx="49213" cy="50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" h="15">
                      <a:moveTo>
                        <a:pt x="14" y="8"/>
                      </a:moveTo>
                      <a:cubicBezTo>
                        <a:pt x="14" y="12"/>
                        <a:pt x="10" y="15"/>
                        <a:pt x="6" y="14"/>
                      </a:cubicBezTo>
                      <a:cubicBezTo>
                        <a:pt x="2" y="14"/>
                        <a:pt x="0" y="10"/>
                        <a:pt x="0" y="7"/>
                      </a:cubicBezTo>
                      <a:cubicBezTo>
                        <a:pt x="0" y="3"/>
                        <a:pt x="4" y="0"/>
                        <a:pt x="8" y="0"/>
                      </a:cubicBezTo>
                      <a:cubicBezTo>
                        <a:pt x="12" y="1"/>
                        <a:pt x="15" y="4"/>
                        <a:pt x="14" y="8"/>
                      </a:cubicBezTo>
                      <a:close/>
                    </a:path>
                  </a:pathLst>
                </a:custGeom>
                <a:grpFill/>
                <a:ln>
                  <a:headEnd type="none"/>
                  <a:tailEnd type="none"/>
                </a:ln>
              </p:spPr>
            </p:sp>
          </p:grp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sp>
          <p:nvSpPr>
            <p:cNvPr id="3" name="AutoShape 3"/>
            <p:cNvSpPr/>
            <p:nvPr/>
          </p:nvSpPr>
          <p:spPr>
            <a:xfrm>
              <a:off x="0" y="0"/>
              <a:ext cx="8077200" cy="6858000"/>
            </a:xfrm>
            <a:prstGeom prst="rect">
              <a:avLst/>
            </a:prstGeom>
            <a:blipFill rotWithShape="1">
              <a:blip r:embed="rId2">
                <a:alphaModFix amt="100000"/>
                <a:alphaModFix amt="100000"/>
              </a:blip>
              <a:stretch>
                <a:fillRect l="-3774" t="-4452" r="545" b="-2778"/>
              </a:stretch>
            </a:blipFill>
            <a:ln>
              <a:prstDash val="solid"/>
              <a:headEnd type="none"/>
              <a:tailEnd type="none"/>
            </a:ln>
          </p:spPr>
        </p:sp>
        <p:grpSp>
          <p:nvGrpSpPr>
            <p:cNvPr id="4" name="Group 4"/>
            <p:cNvGrpSpPr/>
            <p:nvPr/>
          </p:nvGrpSpPr>
          <p:grpSpPr>
            <a:xfrm rot="0">
              <a:off x="7398327" y="1087295"/>
              <a:ext cx="4793673" cy="4239810"/>
              <a:chOff x="7398327" y="1087295"/>
              <a:chExt cx="4793673" cy="4239810"/>
            </a:xfrm>
          </p:grpSpPr>
          <p:grpSp>
            <p:nvGrpSpPr>
              <p:cNvPr id="5" name="Group 5"/>
              <p:cNvGrpSpPr/>
              <p:nvPr/>
            </p:nvGrpSpPr>
            <p:grpSpPr>
              <a:xfrm rot="0">
                <a:off x="7398327" y="1087295"/>
                <a:ext cx="4793673" cy="4230747"/>
                <a:chOff x="15513050" y="-365126"/>
                <a:chExt cx="7786688" cy="6872289"/>
              </a:xfrm>
            </p:grpSpPr>
            <p:sp>
              <p:nvSpPr>
                <p:cNvPr id="6" name="AutoShape 6"/>
                <p:cNvSpPr/>
                <p:nvPr/>
              </p:nvSpPr>
              <p:spPr>
                <a:xfrm>
                  <a:off x="17467262" y="3092450"/>
                  <a:ext cx="376238" cy="641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0" h="240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138" y="240"/>
                        <a:pt x="138" y="240"/>
                        <a:pt x="138" y="240"/>
                      </a:cubicBezTo>
                      <a:cubicBezTo>
                        <a:pt x="139" y="240"/>
                        <a:pt x="139" y="240"/>
                        <a:pt x="140" y="24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7" name="AutoShape 7"/>
                <p:cNvSpPr/>
                <p:nvPr/>
              </p:nvSpPr>
              <p:spPr>
                <a:xfrm>
                  <a:off x="16673512" y="3795713"/>
                  <a:ext cx="1144588" cy="13287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" h="497">
                      <a:moveTo>
                        <a:pt x="0" y="496"/>
                      </a:moveTo>
                      <a:cubicBezTo>
                        <a:pt x="1" y="497"/>
                        <a:pt x="1" y="497"/>
                        <a:pt x="1" y="497"/>
                      </a:cubicBezTo>
                      <a:cubicBezTo>
                        <a:pt x="428" y="0"/>
                        <a:pt x="428" y="0"/>
                        <a:pt x="428" y="0"/>
                      </a:cubicBezTo>
                      <a:cubicBezTo>
                        <a:pt x="428" y="0"/>
                        <a:pt x="427" y="0"/>
                        <a:pt x="427" y="0"/>
                      </a:cubicBezTo>
                      <a:lnTo>
                        <a:pt x="0" y="49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8" name="AutoShape 8"/>
                <p:cNvSpPr/>
                <p:nvPr/>
              </p:nvSpPr>
              <p:spPr>
                <a:xfrm>
                  <a:off x="16670338" y="5175250"/>
                  <a:ext cx="334963" cy="122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" h="46">
                      <a:moveTo>
                        <a:pt x="124" y="46"/>
                      </a:moveTo>
                      <a:cubicBezTo>
                        <a:pt x="124" y="46"/>
                        <a:pt x="125" y="45"/>
                        <a:pt x="125" y="45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1"/>
                        <a:pt x="1" y="1"/>
                        <a:pt x="0" y="1"/>
                      </a:cubicBezTo>
                      <a:lnTo>
                        <a:pt x="124" y="4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9" name="AutoShape 9"/>
                <p:cNvSpPr/>
                <p:nvPr/>
              </p:nvSpPr>
              <p:spPr>
                <a:xfrm>
                  <a:off x="16721138" y="5338763"/>
                  <a:ext cx="304800" cy="1092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" h="409">
                      <a:moveTo>
                        <a:pt x="113" y="0"/>
                      </a:moveTo>
                      <a:cubicBezTo>
                        <a:pt x="0" y="409"/>
                        <a:pt x="0" y="409"/>
                        <a:pt x="0" y="409"/>
                      </a:cubicBezTo>
                      <a:cubicBezTo>
                        <a:pt x="0" y="409"/>
                        <a:pt x="1" y="408"/>
                        <a:pt x="1" y="408"/>
                      </a:cubicBezTo>
                      <a:cubicBezTo>
                        <a:pt x="114" y="1"/>
                        <a:pt x="114" y="1"/>
                        <a:pt x="114" y="1"/>
                      </a:cubicBezTo>
                      <a:cubicBezTo>
                        <a:pt x="114" y="1"/>
                        <a:pt x="114" y="1"/>
                        <a:pt x="114" y="1"/>
                      </a:cubicBezTo>
                      <a:cubicBezTo>
                        <a:pt x="113" y="1"/>
                        <a:pt x="113" y="1"/>
                        <a:pt x="11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0" name="AutoShape 10"/>
                <p:cNvSpPr/>
                <p:nvPr/>
              </p:nvSpPr>
              <p:spPr>
                <a:xfrm>
                  <a:off x="17427575" y="3014662"/>
                  <a:ext cx="80963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28">
                      <a:moveTo>
                        <a:pt x="28" y="20"/>
                      </a:moveTo>
                      <a:cubicBezTo>
                        <a:pt x="30" y="13"/>
                        <a:pt x="27" y="5"/>
                        <a:pt x="20" y="3"/>
                      </a:cubicBezTo>
                      <a:cubicBezTo>
                        <a:pt x="13" y="0"/>
                        <a:pt x="5" y="4"/>
                        <a:pt x="3" y="11"/>
                      </a:cubicBezTo>
                      <a:cubicBezTo>
                        <a:pt x="0" y="18"/>
                        <a:pt x="4" y="25"/>
                        <a:pt x="11" y="28"/>
                      </a:cubicBezTo>
                      <a:cubicBezTo>
                        <a:pt x="12" y="28"/>
                        <a:pt x="13" y="29"/>
                        <a:pt x="15" y="29"/>
                      </a:cubicBezTo>
                      <a:cubicBezTo>
                        <a:pt x="15" y="29"/>
                        <a:pt x="16" y="29"/>
                        <a:pt x="16" y="29"/>
                      </a:cubicBezTo>
                      <a:cubicBezTo>
                        <a:pt x="21" y="28"/>
                        <a:pt x="26" y="25"/>
                        <a:pt x="28" y="2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1" name="AutoShape 11"/>
                <p:cNvSpPr/>
                <p:nvPr/>
              </p:nvSpPr>
              <p:spPr>
                <a:xfrm>
                  <a:off x="17802225" y="3733800"/>
                  <a:ext cx="77788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19" y="0"/>
                      </a:moveTo>
                      <a:cubicBezTo>
                        <a:pt x="17" y="0"/>
                        <a:pt x="16" y="0"/>
                        <a:pt x="15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8" y="0"/>
                        <a:pt x="3" y="3"/>
                        <a:pt x="2" y="8"/>
                      </a:cubicBezTo>
                      <a:cubicBezTo>
                        <a:pt x="0" y="13"/>
                        <a:pt x="1" y="19"/>
                        <a:pt x="5" y="23"/>
                      </a:cubicBezTo>
                      <a:cubicBezTo>
                        <a:pt x="5" y="23"/>
                        <a:pt x="6" y="23"/>
                        <a:pt x="6" y="23"/>
                      </a:cubicBezTo>
                      <a:cubicBezTo>
                        <a:pt x="7" y="24"/>
                        <a:pt x="8" y="25"/>
                        <a:pt x="10" y="25"/>
                      </a:cubicBezTo>
                      <a:cubicBezTo>
                        <a:pt x="17" y="28"/>
                        <a:pt x="24" y="24"/>
                        <a:pt x="27" y="17"/>
                      </a:cubicBezTo>
                      <a:cubicBezTo>
                        <a:pt x="29" y="11"/>
                        <a:pt x="26" y="3"/>
                        <a:pt x="19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2" name="AutoShape 12"/>
                <p:cNvSpPr/>
                <p:nvPr/>
              </p:nvSpPr>
              <p:spPr>
                <a:xfrm>
                  <a:off x="16611600" y="5110163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19" y="2"/>
                      </a:moveTo>
                      <a:cubicBezTo>
                        <a:pt x="12" y="0"/>
                        <a:pt x="5" y="3"/>
                        <a:pt x="2" y="10"/>
                      </a:cubicBezTo>
                      <a:cubicBezTo>
                        <a:pt x="0" y="17"/>
                        <a:pt x="3" y="25"/>
                        <a:pt x="10" y="27"/>
                      </a:cubicBezTo>
                      <a:cubicBezTo>
                        <a:pt x="14" y="29"/>
                        <a:pt x="19" y="28"/>
                        <a:pt x="22" y="25"/>
                      </a:cubicBezTo>
                      <a:cubicBezTo>
                        <a:pt x="23" y="25"/>
                        <a:pt x="23" y="25"/>
                        <a:pt x="24" y="24"/>
                      </a:cubicBezTo>
                      <a:cubicBezTo>
                        <a:pt x="25" y="23"/>
                        <a:pt x="27" y="21"/>
                        <a:pt x="27" y="19"/>
                      </a:cubicBezTo>
                      <a:cubicBezTo>
                        <a:pt x="29" y="14"/>
                        <a:pt x="28" y="9"/>
                        <a:pt x="24" y="5"/>
                      </a:cubicBezTo>
                      <a:cubicBezTo>
                        <a:pt x="24" y="5"/>
                        <a:pt x="24" y="5"/>
                        <a:pt x="23" y="4"/>
                      </a:cubicBezTo>
                      <a:cubicBezTo>
                        <a:pt x="22" y="3"/>
                        <a:pt x="21" y="3"/>
                        <a:pt x="19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3" name="AutoShape 13"/>
                <p:cNvSpPr/>
                <p:nvPr/>
              </p:nvSpPr>
              <p:spPr>
                <a:xfrm>
                  <a:off x="16998950" y="5265738"/>
                  <a:ext cx="77788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30">
                      <a:moveTo>
                        <a:pt x="9" y="27"/>
                      </a:moveTo>
                      <a:cubicBezTo>
                        <a:pt x="9" y="28"/>
                        <a:pt x="9" y="28"/>
                        <a:pt x="10" y="28"/>
                      </a:cubicBezTo>
                      <a:cubicBezTo>
                        <a:pt x="10" y="28"/>
                        <a:pt x="10" y="28"/>
                        <a:pt x="10" y="28"/>
                      </a:cubicBezTo>
                      <a:cubicBezTo>
                        <a:pt x="17" y="30"/>
                        <a:pt x="24" y="27"/>
                        <a:pt x="27" y="20"/>
                      </a:cubicBezTo>
                      <a:cubicBezTo>
                        <a:pt x="29" y="13"/>
                        <a:pt x="26" y="5"/>
                        <a:pt x="19" y="3"/>
                      </a:cubicBezTo>
                      <a:cubicBezTo>
                        <a:pt x="12" y="0"/>
                        <a:pt x="4" y="4"/>
                        <a:pt x="2" y="11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2" y="11"/>
                        <a:pt x="1" y="12"/>
                        <a:pt x="1" y="12"/>
                      </a:cubicBezTo>
                      <a:cubicBezTo>
                        <a:pt x="0" y="19"/>
                        <a:pt x="3" y="25"/>
                        <a:pt x="9" y="2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4" name="AutoShape 14"/>
                <p:cNvSpPr/>
                <p:nvPr/>
              </p:nvSpPr>
              <p:spPr>
                <a:xfrm>
                  <a:off x="16694150" y="6426200"/>
                  <a:ext cx="82550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28">
                      <a:moveTo>
                        <a:pt x="10" y="2"/>
                      </a:moveTo>
                      <a:cubicBezTo>
                        <a:pt x="7" y="3"/>
                        <a:pt x="4" y="6"/>
                        <a:pt x="3" y="9"/>
                      </a:cubicBezTo>
                      <a:cubicBezTo>
                        <a:pt x="0" y="16"/>
                        <a:pt x="4" y="24"/>
                        <a:pt x="11" y="27"/>
                      </a:cubicBezTo>
                      <a:cubicBezTo>
                        <a:pt x="18" y="29"/>
                        <a:pt x="25" y="25"/>
                        <a:pt x="28" y="19"/>
                      </a:cubicBezTo>
                      <a:cubicBezTo>
                        <a:pt x="31" y="12"/>
                        <a:pt x="27" y="4"/>
                        <a:pt x="20" y="1"/>
                      </a:cubicBezTo>
                      <a:cubicBezTo>
                        <a:pt x="17" y="0"/>
                        <a:pt x="14" y="0"/>
                        <a:pt x="11" y="1"/>
                      </a:cubicBezTo>
                      <a:cubicBezTo>
                        <a:pt x="11" y="1"/>
                        <a:pt x="10" y="2"/>
                        <a:pt x="10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5" name="AutoShape 15"/>
                <p:cNvSpPr/>
                <p:nvPr/>
              </p:nvSpPr>
              <p:spPr>
                <a:xfrm>
                  <a:off x="23093362" y="1846262"/>
                  <a:ext cx="93663" cy="735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" h="275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33" y="275"/>
                        <a:pt x="33" y="275"/>
                        <a:pt x="33" y="275"/>
                      </a:cubicBezTo>
                      <a:cubicBezTo>
                        <a:pt x="34" y="275"/>
                        <a:pt x="34" y="275"/>
                        <a:pt x="35" y="275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6" name="AutoShape 16"/>
                <p:cNvSpPr/>
                <p:nvPr/>
              </p:nvSpPr>
              <p:spPr>
                <a:xfrm>
                  <a:off x="21564600" y="2630487"/>
                  <a:ext cx="1574800" cy="777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8" h="291">
                      <a:moveTo>
                        <a:pt x="0" y="289"/>
                      </a:moveTo>
                      <a:cubicBezTo>
                        <a:pt x="0" y="290"/>
                        <a:pt x="1" y="290"/>
                        <a:pt x="1" y="291"/>
                      </a:cubicBezTo>
                      <a:cubicBezTo>
                        <a:pt x="588" y="1"/>
                        <a:pt x="588" y="1"/>
                        <a:pt x="588" y="1"/>
                      </a:cubicBezTo>
                      <a:cubicBezTo>
                        <a:pt x="588" y="1"/>
                        <a:pt x="588" y="0"/>
                        <a:pt x="588" y="0"/>
                      </a:cubicBezTo>
                      <a:lnTo>
                        <a:pt x="0" y="289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7" name="AutoShape 17"/>
                <p:cNvSpPr/>
                <p:nvPr/>
              </p:nvSpPr>
              <p:spPr>
                <a:xfrm>
                  <a:off x="21540788" y="3452813"/>
                  <a:ext cx="258763" cy="244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" h="91">
                      <a:moveTo>
                        <a:pt x="97" y="91"/>
                      </a:moveTo>
                      <a:cubicBezTo>
                        <a:pt x="97" y="90"/>
                        <a:pt x="97" y="90"/>
                        <a:pt x="97" y="89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lnTo>
                        <a:pt x="97" y="9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8" name="AutoShape 18"/>
                <p:cNvSpPr/>
                <p:nvPr/>
              </p:nvSpPr>
              <p:spPr>
                <a:xfrm>
                  <a:off x="21093112" y="3738563"/>
                  <a:ext cx="709613" cy="88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" h="332">
                      <a:moveTo>
                        <a:pt x="264" y="0"/>
                      </a:moveTo>
                      <a:cubicBezTo>
                        <a:pt x="0" y="332"/>
                        <a:pt x="0" y="332"/>
                        <a:pt x="0" y="332"/>
                      </a:cubicBezTo>
                      <a:cubicBezTo>
                        <a:pt x="1" y="332"/>
                        <a:pt x="2" y="332"/>
                        <a:pt x="2" y="332"/>
                      </a:cubicBezTo>
                      <a:cubicBezTo>
                        <a:pt x="265" y="1"/>
                        <a:pt x="265" y="1"/>
                        <a:pt x="265" y="1"/>
                      </a:cubicBezTo>
                      <a:cubicBezTo>
                        <a:pt x="265" y="1"/>
                        <a:pt x="265" y="1"/>
                        <a:pt x="265" y="1"/>
                      </a:cubicBezTo>
                      <a:cubicBezTo>
                        <a:pt x="265" y="1"/>
                        <a:pt x="265" y="0"/>
                        <a:pt x="264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19" name="AutoShape 19"/>
                <p:cNvSpPr/>
                <p:nvPr/>
              </p:nvSpPr>
              <p:spPr>
                <a:xfrm>
                  <a:off x="23069550" y="1774825"/>
                  <a:ext cx="77788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4" y="24"/>
                      </a:moveTo>
                      <a:cubicBezTo>
                        <a:pt x="29" y="18"/>
                        <a:pt x="29" y="10"/>
                        <a:pt x="24" y="5"/>
                      </a:cubicBezTo>
                      <a:cubicBezTo>
                        <a:pt x="18" y="0"/>
                        <a:pt x="10" y="0"/>
                        <a:pt x="5" y="6"/>
                      </a:cubicBezTo>
                      <a:cubicBezTo>
                        <a:pt x="0" y="11"/>
                        <a:pt x="0" y="19"/>
                        <a:pt x="5" y="25"/>
                      </a:cubicBezTo>
                      <a:cubicBezTo>
                        <a:pt x="6" y="25"/>
                        <a:pt x="8" y="26"/>
                        <a:pt x="9" y="27"/>
                      </a:cubicBezTo>
                      <a:cubicBezTo>
                        <a:pt x="9" y="27"/>
                        <a:pt x="10" y="27"/>
                        <a:pt x="10" y="27"/>
                      </a:cubicBezTo>
                      <a:cubicBezTo>
                        <a:pt x="15" y="29"/>
                        <a:pt x="20" y="28"/>
                        <a:pt x="24" y="2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0" name="AutoShape 20"/>
                <p:cNvSpPr/>
                <p:nvPr/>
              </p:nvSpPr>
              <p:spPr>
                <a:xfrm>
                  <a:off x="23133050" y="2576512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3" y="5"/>
                      </a:moveTo>
                      <a:cubicBezTo>
                        <a:pt x="22" y="4"/>
                        <a:pt x="21" y="3"/>
                        <a:pt x="20" y="2"/>
                      </a:cubicBezTo>
                      <a:cubicBezTo>
                        <a:pt x="19" y="2"/>
                        <a:pt x="19" y="2"/>
                        <a:pt x="18" y="2"/>
                      </a:cubicBezTo>
                      <a:cubicBezTo>
                        <a:pt x="13" y="0"/>
                        <a:pt x="8" y="1"/>
                        <a:pt x="4" y="5"/>
                      </a:cubicBezTo>
                      <a:cubicBezTo>
                        <a:pt x="0" y="9"/>
                        <a:pt x="0" y="15"/>
                        <a:pt x="2" y="20"/>
                      </a:cubicBezTo>
                      <a:cubicBezTo>
                        <a:pt x="2" y="20"/>
                        <a:pt x="2" y="21"/>
                        <a:pt x="2" y="21"/>
                      </a:cubicBezTo>
                      <a:cubicBezTo>
                        <a:pt x="3" y="22"/>
                        <a:pt x="4" y="23"/>
                        <a:pt x="5" y="24"/>
                      </a:cubicBezTo>
                      <a:cubicBezTo>
                        <a:pt x="10" y="29"/>
                        <a:pt x="19" y="29"/>
                        <a:pt x="24" y="24"/>
                      </a:cubicBezTo>
                      <a:cubicBezTo>
                        <a:pt x="29" y="18"/>
                        <a:pt x="28" y="10"/>
                        <a:pt x="23" y="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1" name="AutoShape 21"/>
                <p:cNvSpPr/>
                <p:nvPr/>
              </p:nvSpPr>
              <p:spPr>
                <a:xfrm>
                  <a:off x="21494750" y="3381375"/>
                  <a:ext cx="77788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24" y="5"/>
                      </a:moveTo>
                      <a:cubicBezTo>
                        <a:pt x="18" y="0"/>
                        <a:pt x="10" y="0"/>
                        <a:pt x="5" y="5"/>
                      </a:cubicBezTo>
                      <a:cubicBezTo>
                        <a:pt x="0" y="11"/>
                        <a:pt x="0" y="19"/>
                        <a:pt x="5" y="24"/>
                      </a:cubicBezTo>
                      <a:cubicBezTo>
                        <a:pt x="9" y="27"/>
                        <a:pt x="13" y="28"/>
                        <a:pt x="17" y="28"/>
                      </a:cubicBezTo>
                      <a:cubicBezTo>
                        <a:pt x="18" y="27"/>
                        <a:pt x="18" y="27"/>
                        <a:pt x="19" y="27"/>
                      </a:cubicBezTo>
                      <a:cubicBezTo>
                        <a:pt x="21" y="26"/>
                        <a:pt x="23" y="25"/>
                        <a:pt x="24" y="24"/>
                      </a:cubicBezTo>
                      <a:cubicBezTo>
                        <a:pt x="28" y="20"/>
                        <a:pt x="29" y="14"/>
                        <a:pt x="27" y="10"/>
                      </a:cubicBezTo>
                      <a:cubicBezTo>
                        <a:pt x="27" y="9"/>
                        <a:pt x="26" y="9"/>
                        <a:pt x="26" y="8"/>
                      </a:cubicBezTo>
                      <a:cubicBezTo>
                        <a:pt x="26" y="7"/>
                        <a:pt x="25" y="6"/>
                        <a:pt x="24" y="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2" name="AutoShape 22"/>
                <p:cNvSpPr/>
                <p:nvPr/>
              </p:nvSpPr>
              <p:spPr>
                <a:xfrm>
                  <a:off x="21790025" y="3678238"/>
                  <a:ext cx="77788" cy="7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" h="28">
                      <a:moveTo>
                        <a:pt x="4" y="23"/>
                      </a:moveTo>
                      <a:cubicBezTo>
                        <a:pt x="5" y="23"/>
                        <a:pt x="5" y="24"/>
                        <a:pt x="5" y="24"/>
                      </a:cubicBezTo>
                      <a:cubicBezTo>
                        <a:pt x="5" y="24"/>
                        <a:pt x="5" y="24"/>
                        <a:pt x="5" y="24"/>
                      </a:cubicBezTo>
                      <a:cubicBezTo>
                        <a:pt x="11" y="29"/>
                        <a:pt x="19" y="29"/>
                        <a:pt x="24" y="23"/>
                      </a:cubicBezTo>
                      <a:cubicBezTo>
                        <a:pt x="29" y="18"/>
                        <a:pt x="29" y="10"/>
                        <a:pt x="23" y="5"/>
                      </a:cubicBezTo>
                      <a:cubicBezTo>
                        <a:pt x="18" y="0"/>
                        <a:pt x="10" y="0"/>
                        <a:pt x="5" y="5"/>
                      </a:cubicBezTo>
                      <a:cubicBezTo>
                        <a:pt x="5" y="5"/>
                        <a:pt x="5" y="5"/>
                        <a:pt x="4" y="5"/>
                      </a:cubicBezTo>
                      <a:cubicBezTo>
                        <a:pt x="4" y="6"/>
                        <a:pt x="4" y="6"/>
                        <a:pt x="4" y="7"/>
                      </a:cubicBezTo>
                      <a:cubicBezTo>
                        <a:pt x="0" y="12"/>
                        <a:pt x="0" y="18"/>
                        <a:pt x="4" y="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3" name="AutoShape 23"/>
                <p:cNvSpPr/>
                <p:nvPr/>
              </p:nvSpPr>
              <p:spPr>
                <a:xfrm>
                  <a:off x="21056600" y="4627563"/>
                  <a:ext cx="79375" cy="74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28">
                      <a:moveTo>
                        <a:pt x="14" y="0"/>
                      </a:moveTo>
                      <a:cubicBezTo>
                        <a:pt x="11" y="0"/>
                        <a:pt x="8" y="1"/>
                        <a:pt x="5" y="4"/>
                      </a:cubicBezTo>
                      <a:cubicBezTo>
                        <a:pt x="0" y="9"/>
                        <a:pt x="0" y="18"/>
                        <a:pt x="6" y="23"/>
                      </a:cubicBezTo>
                      <a:cubicBezTo>
                        <a:pt x="11" y="28"/>
                        <a:pt x="20" y="27"/>
                        <a:pt x="25" y="22"/>
                      </a:cubicBezTo>
                      <a:cubicBezTo>
                        <a:pt x="30" y="17"/>
                        <a:pt x="29" y="8"/>
                        <a:pt x="24" y="3"/>
                      </a:cubicBezTo>
                      <a:cubicBezTo>
                        <a:pt x="22" y="1"/>
                        <a:pt x="19" y="0"/>
                        <a:pt x="16" y="0"/>
                      </a:cubicBezTo>
                      <a:cubicBezTo>
                        <a:pt x="16" y="0"/>
                        <a:pt x="15" y="0"/>
                        <a:pt x="14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4" name="AutoShape 24"/>
                <p:cNvSpPr/>
                <p:nvPr/>
              </p:nvSpPr>
              <p:spPr>
                <a:xfrm>
                  <a:off x="20597812" y="5008563"/>
                  <a:ext cx="1312863" cy="1000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0" h="37">
                      <a:moveTo>
                        <a:pt x="490" y="1"/>
                      </a:moveTo>
                      <a:cubicBezTo>
                        <a:pt x="490" y="1"/>
                        <a:pt x="490" y="1"/>
                        <a:pt x="490" y="0"/>
                      </a:cubicBezTo>
                      <a:cubicBezTo>
                        <a:pt x="0" y="36"/>
                        <a:pt x="0" y="36"/>
                        <a:pt x="0" y="36"/>
                      </a:cubicBezTo>
                      <a:cubicBezTo>
                        <a:pt x="0" y="36"/>
                        <a:pt x="0" y="36"/>
                        <a:pt x="0" y="37"/>
                      </a:cubicBezTo>
                      <a:lnTo>
                        <a:pt x="490" y="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5" name="AutoShape 25"/>
                <p:cNvSpPr/>
                <p:nvPr/>
              </p:nvSpPr>
              <p:spPr>
                <a:xfrm>
                  <a:off x="21170900" y="5041900"/>
                  <a:ext cx="760413" cy="105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4" h="393">
                      <a:moveTo>
                        <a:pt x="0" y="392"/>
                      </a:moveTo>
                      <a:cubicBezTo>
                        <a:pt x="1" y="392"/>
                        <a:pt x="1" y="392"/>
                        <a:pt x="1" y="392"/>
                      </a:cubicBezTo>
                      <a:cubicBezTo>
                        <a:pt x="1" y="392"/>
                        <a:pt x="1" y="392"/>
                        <a:pt x="1" y="393"/>
                      </a:cubicBezTo>
                      <a:cubicBezTo>
                        <a:pt x="284" y="1"/>
                        <a:pt x="284" y="1"/>
                        <a:pt x="284" y="1"/>
                      </a:cubicBezTo>
                      <a:cubicBezTo>
                        <a:pt x="283" y="1"/>
                        <a:pt x="283" y="0"/>
                        <a:pt x="283" y="0"/>
                      </a:cubicBezTo>
                      <a:lnTo>
                        <a:pt x="0" y="392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6" name="AutoShape 26"/>
                <p:cNvSpPr/>
                <p:nvPr/>
              </p:nvSpPr>
              <p:spPr>
                <a:xfrm>
                  <a:off x="20577175" y="5140325"/>
                  <a:ext cx="561975" cy="949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" h="355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209" y="355"/>
                        <a:pt x="209" y="355"/>
                        <a:pt x="209" y="355"/>
                      </a:cubicBezTo>
                      <a:cubicBezTo>
                        <a:pt x="209" y="355"/>
                        <a:pt x="210" y="354"/>
                        <a:pt x="210" y="354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7" name="AutoShape 27"/>
                <p:cNvSpPr/>
                <p:nvPr/>
              </p:nvSpPr>
              <p:spPr>
                <a:xfrm>
                  <a:off x="20523200" y="3670300"/>
                  <a:ext cx="38100" cy="14112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" h="528">
                      <a:moveTo>
                        <a:pt x="1" y="0"/>
                      </a:move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13" y="528"/>
                        <a:pt x="13" y="528"/>
                        <a:pt x="13" y="528"/>
                      </a:cubicBezTo>
                      <a:cubicBezTo>
                        <a:pt x="13" y="528"/>
                        <a:pt x="14" y="528"/>
                        <a:pt x="14" y="528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8" name="AutoShape 28"/>
                <p:cNvSpPr/>
                <p:nvPr/>
              </p:nvSpPr>
              <p:spPr>
                <a:xfrm>
                  <a:off x="20086638" y="3675063"/>
                  <a:ext cx="422275" cy="1003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" h="375">
                      <a:moveTo>
                        <a:pt x="0" y="375"/>
                      </a:moveTo>
                      <a:cubicBezTo>
                        <a:pt x="1" y="375"/>
                        <a:pt x="1" y="375"/>
                        <a:pt x="1" y="375"/>
                      </a:cubicBezTo>
                      <a:cubicBezTo>
                        <a:pt x="158" y="0"/>
                        <a:pt x="158" y="0"/>
                        <a:pt x="158" y="0"/>
                      </a:cubicBezTo>
                      <a:cubicBezTo>
                        <a:pt x="157" y="0"/>
                        <a:pt x="157" y="0"/>
                        <a:pt x="156" y="0"/>
                      </a:cubicBezTo>
                      <a:lnTo>
                        <a:pt x="0" y="375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29" name="AutoShape 29"/>
                <p:cNvSpPr/>
                <p:nvPr/>
              </p:nvSpPr>
              <p:spPr>
                <a:xfrm>
                  <a:off x="19178588" y="4373563"/>
                  <a:ext cx="873125" cy="320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" h="120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326" y="120"/>
                        <a:pt x="326" y="120"/>
                        <a:pt x="326" y="120"/>
                      </a:cubicBezTo>
                      <a:cubicBezTo>
                        <a:pt x="326" y="119"/>
                        <a:pt x="326" y="119"/>
                        <a:pt x="326" y="118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0" name="AutoShape 30"/>
                <p:cNvSpPr/>
                <p:nvPr/>
              </p:nvSpPr>
              <p:spPr>
                <a:xfrm>
                  <a:off x="21971000" y="5022850"/>
                  <a:ext cx="881063" cy="774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9" h="290">
                      <a:moveTo>
                        <a:pt x="1" y="0"/>
                      </a:moveTo>
                      <a:cubicBezTo>
                        <a:pt x="1" y="1"/>
                        <a:pt x="0" y="1"/>
                        <a:pt x="0" y="1"/>
                      </a:cubicBezTo>
                      <a:cubicBezTo>
                        <a:pt x="328" y="290"/>
                        <a:pt x="328" y="290"/>
                        <a:pt x="328" y="290"/>
                      </a:cubicBezTo>
                      <a:cubicBezTo>
                        <a:pt x="328" y="290"/>
                        <a:pt x="329" y="290"/>
                        <a:pt x="329" y="29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1" name="AutoShape 31"/>
                <p:cNvSpPr/>
                <p:nvPr/>
              </p:nvSpPr>
              <p:spPr>
                <a:xfrm>
                  <a:off x="22882225" y="5348288"/>
                  <a:ext cx="355600" cy="449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" h="168">
                      <a:moveTo>
                        <a:pt x="132" y="0"/>
                      </a:moveTo>
                      <a:cubicBezTo>
                        <a:pt x="0" y="167"/>
                        <a:pt x="0" y="167"/>
                        <a:pt x="0" y="167"/>
                      </a:cubicBezTo>
                      <a:cubicBezTo>
                        <a:pt x="1" y="167"/>
                        <a:pt x="1" y="167"/>
                        <a:pt x="1" y="168"/>
                      </a:cubicBezTo>
                      <a:cubicBezTo>
                        <a:pt x="133" y="2"/>
                        <a:pt x="133" y="2"/>
                        <a:pt x="133" y="2"/>
                      </a:cubicBezTo>
                      <a:cubicBezTo>
                        <a:pt x="133" y="1"/>
                        <a:pt x="133" y="1"/>
                        <a:pt x="1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2" name="AutoShape 32"/>
                <p:cNvSpPr/>
                <p:nvPr/>
              </p:nvSpPr>
              <p:spPr>
                <a:xfrm>
                  <a:off x="20859750" y="6137275"/>
                  <a:ext cx="273050" cy="315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" h="118">
                      <a:moveTo>
                        <a:pt x="101" y="0"/>
                      </a:move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1" y="117"/>
                        <a:pt x="1" y="118"/>
                        <a:pt x="1" y="118"/>
                      </a:cubicBez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02" y="1"/>
                        <a:pt x="102" y="1"/>
                        <a:pt x="102" y="1"/>
                      </a:cubicBezTo>
                      <a:cubicBezTo>
                        <a:pt x="102" y="1"/>
                        <a:pt x="102" y="1"/>
                        <a:pt x="101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3" name="AutoShape 33"/>
                <p:cNvSpPr/>
                <p:nvPr/>
              </p:nvSpPr>
              <p:spPr>
                <a:xfrm>
                  <a:off x="19111912" y="4330700"/>
                  <a:ext cx="73025" cy="714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7">
                      <a:moveTo>
                        <a:pt x="22" y="4"/>
                      </a:moveTo>
                      <a:cubicBezTo>
                        <a:pt x="16" y="0"/>
                        <a:pt x="9" y="1"/>
                        <a:pt x="5" y="6"/>
                      </a:cubicBezTo>
                      <a:cubicBezTo>
                        <a:pt x="0" y="11"/>
                        <a:pt x="1" y="19"/>
                        <a:pt x="7" y="23"/>
                      </a:cubicBezTo>
                      <a:cubicBezTo>
                        <a:pt x="12" y="27"/>
                        <a:pt x="19" y="26"/>
                        <a:pt x="23" y="21"/>
                      </a:cubicBezTo>
                      <a:cubicBezTo>
                        <a:pt x="24" y="20"/>
                        <a:pt x="25" y="18"/>
                        <a:pt x="25" y="17"/>
                      </a:cubicBezTo>
                      <a:cubicBezTo>
                        <a:pt x="26" y="17"/>
                        <a:pt x="26" y="16"/>
                        <a:pt x="26" y="16"/>
                      </a:cubicBezTo>
                      <a:cubicBezTo>
                        <a:pt x="27" y="12"/>
                        <a:pt x="25" y="7"/>
                        <a:pt x="22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4" name="AutoShape 34"/>
                <p:cNvSpPr/>
                <p:nvPr/>
              </p:nvSpPr>
              <p:spPr>
                <a:xfrm>
                  <a:off x="20043775" y="4672013"/>
                  <a:ext cx="73025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7">
                      <a:moveTo>
                        <a:pt x="4" y="6"/>
                      </a:moveTo>
                      <a:cubicBezTo>
                        <a:pt x="3" y="6"/>
                        <a:pt x="3" y="6"/>
                        <a:pt x="3" y="6"/>
                      </a:cubicBezTo>
                      <a:cubicBezTo>
                        <a:pt x="3" y="7"/>
                        <a:pt x="3" y="7"/>
                        <a:pt x="3" y="8"/>
                      </a:cubicBezTo>
                      <a:cubicBezTo>
                        <a:pt x="0" y="13"/>
                        <a:pt x="1" y="19"/>
                        <a:pt x="6" y="23"/>
                      </a:cubicBezTo>
                      <a:cubicBezTo>
                        <a:pt x="11" y="27"/>
                        <a:pt x="18" y="26"/>
                        <a:pt x="23" y="21"/>
                      </a:cubicBezTo>
                      <a:cubicBezTo>
                        <a:pt x="27" y="16"/>
                        <a:pt x="26" y="8"/>
                        <a:pt x="21" y="4"/>
                      </a:cubicBezTo>
                      <a:cubicBezTo>
                        <a:pt x="20" y="3"/>
                        <a:pt x="19" y="2"/>
                        <a:pt x="17" y="2"/>
                      </a:cubicBezTo>
                      <a:cubicBezTo>
                        <a:pt x="17" y="2"/>
                        <a:pt x="17" y="2"/>
                        <a:pt x="16" y="2"/>
                      </a:cubicBezTo>
                      <a:cubicBezTo>
                        <a:pt x="12" y="0"/>
                        <a:pt x="7" y="2"/>
                        <a:pt x="4" y="6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20475575" y="3608388"/>
                  <a:ext cx="71438" cy="6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5">
                      <a:moveTo>
                        <a:pt x="23" y="21"/>
                      </a:moveTo>
                      <a:cubicBezTo>
                        <a:pt x="27" y="15"/>
                        <a:pt x="26" y="8"/>
                        <a:pt x="21" y="4"/>
                      </a:cubicBezTo>
                      <a:cubicBezTo>
                        <a:pt x="15" y="0"/>
                        <a:pt x="8" y="0"/>
                        <a:pt x="4" y="6"/>
                      </a:cubicBezTo>
                      <a:cubicBezTo>
                        <a:pt x="0" y="11"/>
                        <a:pt x="1" y="18"/>
                        <a:pt x="6" y="22"/>
                      </a:cubicBezTo>
                      <a:cubicBezTo>
                        <a:pt x="7" y="24"/>
                        <a:pt x="9" y="25"/>
                        <a:pt x="11" y="25"/>
                      </a:cubicBezTo>
                      <a:cubicBezTo>
                        <a:pt x="12" y="25"/>
                        <a:pt x="12" y="25"/>
                        <a:pt x="13" y="25"/>
                      </a:cubicBezTo>
                      <a:cubicBezTo>
                        <a:pt x="15" y="25"/>
                        <a:pt x="16" y="25"/>
                        <a:pt x="18" y="24"/>
                      </a:cubicBezTo>
                      <a:cubicBezTo>
                        <a:pt x="19" y="24"/>
                        <a:pt x="19" y="24"/>
                        <a:pt x="19" y="23"/>
                      </a:cubicBezTo>
                      <a:cubicBezTo>
                        <a:pt x="21" y="23"/>
                        <a:pt x="22" y="22"/>
                        <a:pt x="23" y="21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>
                  <a:off x="20531138" y="5078413"/>
                  <a:ext cx="69850" cy="66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5">
                      <a:moveTo>
                        <a:pt x="23" y="20"/>
                      </a:moveTo>
                      <a:cubicBezTo>
                        <a:pt x="25" y="17"/>
                        <a:pt x="26" y="14"/>
                        <a:pt x="25" y="11"/>
                      </a:cubicBezTo>
                      <a:cubicBezTo>
                        <a:pt x="25" y="10"/>
                        <a:pt x="25" y="10"/>
                        <a:pt x="25" y="10"/>
                      </a:cubicBezTo>
                      <a:cubicBezTo>
                        <a:pt x="24" y="7"/>
                        <a:pt x="23" y="5"/>
                        <a:pt x="21" y="3"/>
                      </a:cubicBezTo>
                      <a:cubicBezTo>
                        <a:pt x="18" y="1"/>
                        <a:pt x="14" y="0"/>
                        <a:pt x="11" y="1"/>
                      </a:cubicBezTo>
                      <a:cubicBezTo>
                        <a:pt x="11" y="1"/>
                        <a:pt x="10" y="1"/>
                        <a:pt x="10" y="1"/>
                      </a:cubicBezTo>
                      <a:cubicBezTo>
                        <a:pt x="8" y="2"/>
                        <a:pt x="6" y="3"/>
                        <a:pt x="4" y="5"/>
                      </a:cubicBezTo>
                      <a:cubicBezTo>
                        <a:pt x="0" y="10"/>
                        <a:pt x="1" y="18"/>
                        <a:pt x="6" y="22"/>
                      </a:cubicBezTo>
                      <a:cubicBezTo>
                        <a:pt x="9" y="24"/>
                        <a:pt x="14" y="25"/>
                        <a:pt x="17" y="24"/>
                      </a:cubicBezTo>
                      <a:cubicBezTo>
                        <a:pt x="18" y="24"/>
                        <a:pt x="18" y="23"/>
                        <a:pt x="18" y="23"/>
                      </a:cubicBezTo>
                      <a:cubicBezTo>
                        <a:pt x="20" y="22"/>
                        <a:pt x="22" y="21"/>
                        <a:pt x="23" y="2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>
                  <a:off x="21116925" y="6081713"/>
                  <a:ext cx="73025" cy="6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6">
                      <a:moveTo>
                        <a:pt x="20" y="3"/>
                      </a:moveTo>
                      <a:cubicBezTo>
                        <a:pt x="17" y="0"/>
                        <a:pt x="12" y="0"/>
                        <a:pt x="8" y="2"/>
                      </a:cubicBezTo>
                      <a:cubicBezTo>
                        <a:pt x="8" y="2"/>
                        <a:pt x="7" y="3"/>
                        <a:pt x="7" y="3"/>
                      </a:cubicBezTo>
                      <a:cubicBezTo>
                        <a:pt x="6" y="4"/>
                        <a:pt x="5" y="4"/>
                        <a:pt x="4" y="5"/>
                      </a:cubicBezTo>
                      <a:cubicBezTo>
                        <a:pt x="0" y="10"/>
                        <a:pt x="1" y="17"/>
                        <a:pt x="5" y="21"/>
                      </a:cubicBezTo>
                      <a:cubicBezTo>
                        <a:pt x="6" y="22"/>
                        <a:pt x="6" y="22"/>
                        <a:pt x="6" y="22"/>
                      </a:cubicBezTo>
                      <a:cubicBezTo>
                        <a:pt x="6" y="22"/>
                        <a:pt x="6" y="22"/>
                        <a:pt x="6" y="22"/>
                      </a:cubicBezTo>
                      <a:cubicBezTo>
                        <a:pt x="12" y="26"/>
                        <a:pt x="19" y="26"/>
                        <a:pt x="23" y="20"/>
                      </a:cubicBezTo>
                      <a:cubicBezTo>
                        <a:pt x="27" y="15"/>
                        <a:pt x="26" y="8"/>
                        <a:pt x="21" y="4"/>
                      </a:cubicBezTo>
                      <a:cubicBezTo>
                        <a:pt x="21" y="3"/>
                        <a:pt x="21" y="3"/>
                        <a:pt x="21" y="3"/>
                      </a:cubicBezTo>
                      <a:cubicBezTo>
                        <a:pt x="21" y="3"/>
                        <a:pt x="21" y="3"/>
                        <a:pt x="20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20801012" y="6434138"/>
                  <a:ext cx="69850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7">
                      <a:moveTo>
                        <a:pt x="21" y="4"/>
                      </a:moveTo>
                      <a:cubicBezTo>
                        <a:pt x="16" y="0"/>
                        <a:pt x="8" y="1"/>
                        <a:pt x="4" y="6"/>
                      </a:cubicBezTo>
                      <a:cubicBezTo>
                        <a:pt x="0" y="12"/>
                        <a:pt x="1" y="19"/>
                        <a:pt x="6" y="23"/>
                      </a:cubicBezTo>
                      <a:cubicBezTo>
                        <a:pt x="11" y="27"/>
                        <a:pt x="19" y="27"/>
                        <a:pt x="23" y="21"/>
                      </a:cubicBezTo>
                      <a:cubicBezTo>
                        <a:pt x="26" y="17"/>
                        <a:pt x="26" y="11"/>
                        <a:pt x="23" y="7"/>
                      </a:cubicBezTo>
                      <a:cubicBezTo>
                        <a:pt x="23" y="7"/>
                        <a:pt x="23" y="6"/>
                        <a:pt x="22" y="6"/>
                      </a:cubicBezTo>
                      <a:cubicBezTo>
                        <a:pt x="22" y="5"/>
                        <a:pt x="21" y="5"/>
                        <a:pt x="21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21910675" y="4976813"/>
                  <a:ext cx="66675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" h="27">
                      <a:moveTo>
                        <a:pt x="20" y="4"/>
                      </a:moveTo>
                      <a:cubicBezTo>
                        <a:pt x="14" y="0"/>
                        <a:pt x="7" y="1"/>
                        <a:pt x="3" y="6"/>
                      </a:cubicBezTo>
                      <a:cubicBezTo>
                        <a:pt x="1" y="8"/>
                        <a:pt x="1" y="10"/>
                        <a:pt x="0" y="12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17"/>
                        <a:pt x="2" y="21"/>
                        <a:pt x="5" y="23"/>
                      </a:cubicBezTo>
                      <a:cubicBezTo>
                        <a:pt x="5" y="24"/>
                        <a:pt x="6" y="24"/>
                        <a:pt x="7" y="24"/>
                      </a:cubicBezTo>
                      <a:cubicBezTo>
                        <a:pt x="7" y="24"/>
                        <a:pt x="7" y="25"/>
                        <a:pt x="8" y="25"/>
                      </a:cubicBezTo>
                      <a:cubicBezTo>
                        <a:pt x="13" y="27"/>
                        <a:pt x="18" y="25"/>
                        <a:pt x="22" y="21"/>
                      </a:cubicBezTo>
                      <a:cubicBezTo>
                        <a:pt x="22" y="20"/>
                        <a:pt x="23" y="19"/>
                        <a:pt x="23" y="18"/>
                      </a:cubicBezTo>
                      <a:cubicBezTo>
                        <a:pt x="23" y="18"/>
                        <a:pt x="24" y="18"/>
                        <a:pt x="24" y="17"/>
                      </a:cubicBezTo>
                      <a:cubicBezTo>
                        <a:pt x="25" y="13"/>
                        <a:pt x="24" y="7"/>
                        <a:pt x="20" y="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0" name="AutoShape 40"/>
                <p:cNvSpPr/>
                <p:nvPr/>
              </p:nvSpPr>
              <p:spPr>
                <a:xfrm>
                  <a:off x="22833012" y="5789613"/>
                  <a:ext cx="73025" cy="69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" h="26">
                      <a:moveTo>
                        <a:pt x="7" y="3"/>
                      </a:moveTo>
                      <a:cubicBezTo>
                        <a:pt x="7" y="3"/>
                        <a:pt x="6" y="3"/>
                        <a:pt x="6" y="3"/>
                      </a:cubicBezTo>
                      <a:cubicBezTo>
                        <a:pt x="5" y="4"/>
                        <a:pt x="4" y="5"/>
                        <a:pt x="4" y="5"/>
                      </a:cubicBezTo>
                      <a:cubicBezTo>
                        <a:pt x="0" y="11"/>
                        <a:pt x="0" y="18"/>
                        <a:pt x="6" y="22"/>
                      </a:cubicBezTo>
                      <a:cubicBezTo>
                        <a:pt x="11" y="26"/>
                        <a:pt x="18" y="25"/>
                        <a:pt x="23" y="20"/>
                      </a:cubicBezTo>
                      <a:cubicBezTo>
                        <a:pt x="27" y="15"/>
                        <a:pt x="26" y="8"/>
                        <a:pt x="21" y="3"/>
                      </a:cubicBezTo>
                      <a:cubicBezTo>
                        <a:pt x="20" y="3"/>
                        <a:pt x="20" y="3"/>
                        <a:pt x="19" y="3"/>
                      </a:cubicBezTo>
                      <a:cubicBezTo>
                        <a:pt x="19" y="2"/>
                        <a:pt x="19" y="2"/>
                        <a:pt x="18" y="2"/>
                      </a:cubicBezTo>
                      <a:cubicBezTo>
                        <a:pt x="15" y="0"/>
                        <a:pt x="10" y="1"/>
                        <a:pt x="7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1" name="AutoShape 41"/>
                <p:cNvSpPr/>
                <p:nvPr/>
              </p:nvSpPr>
              <p:spPr>
                <a:xfrm>
                  <a:off x="23229888" y="5297488"/>
                  <a:ext cx="69850" cy="73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" h="27">
                      <a:moveTo>
                        <a:pt x="5" y="23"/>
                      </a:moveTo>
                      <a:cubicBezTo>
                        <a:pt x="11" y="27"/>
                        <a:pt x="18" y="26"/>
                        <a:pt x="22" y="21"/>
                      </a:cubicBezTo>
                      <a:cubicBezTo>
                        <a:pt x="26" y="16"/>
                        <a:pt x="26" y="9"/>
                        <a:pt x="20" y="4"/>
                      </a:cubicBezTo>
                      <a:cubicBezTo>
                        <a:pt x="15" y="0"/>
                        <a:pt x="8" y="1"/>
                        <a:pt x="4" y="6"/>
                      </a:cubicBezTo>
                      <a:cubicBezTo>
                        <a:pt x="0" y="10"/>
                        <a:pt x="0" y="15"/>
                        <a:pt x="2" y="19"/>
                      </a:cubicBezTo>
                      <a:cubicBezTo>
                        <a:pt x="3" y="20"/>
                        <a:pt x="3" y="20"/>
                        <a:pt x="3" y="21"/>
                      </a:cubicBezTo>
                      <a:cubicBezTo>
                        <a:pt x="4" y="22"/>
                        <a:pt x="4" y="22"/>
                        <a:pt x="5" y="2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2" name="AutoShape 42"/>
                <p:cNvSpPr/>
                <p:nvPr/>
              </p:nvSpPr>
              <p:spPr>
                <a:xfrm>
                  <a:off x="22218650" y="-252413"/>
                  <a:ext cx="636588" cy="876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8" h="328">
                      <a:moveTo>
                        <a:pt x="131" y="180"/>
                      </a:moveTo>
                      <a:cubicBezTo>
                        <a:pt x="186" y="0"/>
                        <a:pt x="186" y="0"/>
                        <a:pt x="186" y="0"/>
                      </a:cubicBezTo>
                      <a:cubicBezTo>
                        <a:pt x="186" y="0"/>
                        <a:pt x="185" y="0"/>
                        <a:pt x="185" y="0"/>
                      </a:cubicBezTo>
                      <a:cubicBezTo>
                        <a:pt x="130" y="179"/>
                        <a:pt x="130" y="179"/>
                        <a:pt x="130" y="179"/>
                      </a:cubicBezTo>
                      <a:cubicBezTo>
                        <a:pt x="0" y="154"/>
                        <a:pt x="0" y="154"/>
                        <a:pt x="0" y="154"/>
                      </a:cubicBezTo>
                      <a:cubicBezTo>
                        <a:pt x="0" y="154"/>
                        <a:pt x="0" y="155"/>
                        <a:pt x="0" y="155"/>
                      </a:cubicBezTo>
                      <a:cubicBezTo>
                        <a:pt x="129" y="181"/>
                        <a:pt x="129" y="181"/>
                        <a:pt x="129" y="181"/>
                      </a:cubicBezTo>
                      <a:cubicBezTo>
                        <a:pt x="84" y="328"/>
                        <a:pt x="84" y="328"/>
                        <a:pt x="84" y="328"/>
                      </a:cubicBezTo>
                      <a:cubicBezTo>
                        <a:pt x="84" y="328"/>
                        <a:pt x="85" y="328"/>
                        <a:pt x="86" y="328"/>
                      </a:cubicBezTo>
                      <a:cubicBezTo>
                        <a:pt x="131" y="181"/>
                        <a:pt x="131" y="181"/>
                        <a:pt x="131" y="181"/>
                      </a:cubicBezTo>
                      <a:cubicBezTo>
                        <a:pt x="238" y="203"/>
                        <a:pt x="238" y="203"/>
                        <a:pt x="238" y="203"/>
                      </a:cubicBezTo>
                      <a:cubicBezTo>
                        <a:pt x="238" y="202"/>
                        <a:pt x="238" y="202"/>
                        <a:pt x="238" y="201"/>
                      </a:cubicBezTo>
                      <a:lnTo>
                        <a:pt x="131" y="18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3" name="AutoShape 43"/>
                <p:cNvSpPr/>
                <p:nvPr/>
              </p:nvSpPr>
              <p:spPr>
                <a:xfrm>
                  <a:off x="21123275" y="720725"/>
                  <a:ext cx="1001713" cy="1430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4" h="535">
                      <a:moveTo>
                        <a:pt x="235" y="86"/>
                      </a:moveTo>
                      <a:cubicBezTo>
                        <a:pt x="279" y="1"/>
                        <a:pt x="279" y="1"/>
                        <a:pt x="279" y="1"/>
                      </a:cubicBezTo>
                      <a:cubicBezTo>
                        <a:pt x="279" y="1"/>
                        <a:pt x="278" y="1"/>
                        <a:pt x="278" y="0"/>
                      </a:cubicBezTo>
                      <a:cubicBezTo>
                        <a:pt x="234" y="85"/>
                        <a:pt x="234" y="85"/>
                        <a:pt x="234" y="85"/>
                      </a:cubicBezTo>
                      <a:cubicBezTo>
                        <a:pt x="119" y="15"/>
                        <a:pt x="119" y="15"/>
                        <a:pt x="119" y="15"/>
                      </a:cubicBezTo>
                      <a:cubicBezTo>
                        <a:pt x="118" y="15"/>
                        <a:pt x="118" y="16"/>
                        <a:pt x="118" y="16"/>
                      </a:cubicBezTo>
                      <a:cubicBezTo>
                        <a:pt x="233" y="86"/>
                        <a:pt x="233" y="86"/>
                        <a:pt x="233" y="86"/>
                      </a:cubicBezTo>
                      <a:cubicBezTo>
                        <a:pt x="0" y="534"/>
                        <a:pt x="0" y="534"/>
                        <a:pt x="0" y="534"/>
                      </a:cubicBezTo>
                      <a:cubicBezTo>
                        <a:pt x="0" y="535"/>
                        <a:pt x="1" y="535"/>
                        <a:pt x="1" y="535"/>
                      </a:cubicBezTo>
                      <a:cubicBezTo>
                        <a:pt x="235" y="87"/>
                        <a:pt x="235" y="87"/>
                        <a:pt x="235" y="87"/>
                      </a:cubicBezTo>
                      <a:cubicBezTo>
                        <a:pt x="373" y="170"/>
                        <a:pt x="373" y="170"/>
                        <a:pt x="373" y="170"/>
                      </a:cubicBezTo>
                      <a:cubicBezTo>
                        <a:pt x="373" y="170"/>
                        <a:pt x="373" y="169"/>
                        <a:pt x="374" y="169"/>
                      </a:cubicBezTo>
                      <a:lnTo>
                        <a:pt x="235" y="86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4" name="AutoShape 44"/>
                <p:cNvSpPr/>
                <p:nvPr/>
              </p:nvSpPr>
              <p:spPr>
                <a:xfrm>
                  <a:off x="19588162" y="2338387"/>
                  <a:ext cx="1074738" cy="757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1" h="283">
                      <a:moveTo>
                        <a:pt x="0" y="281"/>
                      </a:moveTo>
                      <a:cubicBezTo>
                        <a:pt x="0" y="282"/>
                        <a:pt x="1" y="282"/>
                        <a:pt x="1" y="282"/>
                      </a:cubicBezTo>
                      <a:cubicBezTo>
                        <a:pt x="1" y="283"/>
                        <a:pt x="1" y="283"/>
                        <a:pt x="1" y="283"/>
                      </a:cubicBezTo>
                      <a:cubicBezTo>
                        <a:pt x="401" y="0"/>
                        <a:pt x="401" y="0"/>
                        <a:pt x="401" y="0"/>
                      </a:cubicBezTo>
                      <a:cubicBezTo>
                        <a:pt x="401" y="0"/>
                        <a:pt x="400" y="0"/>
                        <a:pt x="400" y="0"/>
                      </a:cubicBezTo>
                      <a:lnTo>
                        <a:pt x="0" y="28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5" name="AutoShape 45"/>
                <p:cNvSpPr/>
                <p:nvPr/>
              </p:nvSpPr>
              <p:spPr>
                <a:xfrm>
                  <a:off x="21923375" y="201612"/>
                  <a:ext cx="482600" cy="955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" h="357">
                      <a:moveTo>
                        <a:pt x="91" y="175"/>
                      </a:moveTo>
                      <a:cubicBezTo>
                        <a:pt x="94" y="0"/>
                        <a:pt x="94" y="0"/>
                        <a:pt x="94" y="0"/>
                      </a:cubicBezTo>
                      <a:cubicBezTo>
                        <a:pt x="94" y="0"/>
                        <a:pt x="93" y="0"/>
                        <a:pt x="93" y="0"/>
                      </a:cubicBezTo>
                      <a:cubicBezTo>
                        <a:pt x="89" y="175"/>
                        <a:pt x="89" y="175"/>
                        <a:pt x="89" y="175"/>
                      </a:cubicBezTo>
                      <a:cubicBezTo>
                        <a:pt x="0" y="181"/>
                        <a:pt x="0" y="181"/>
                        <a:pt x="0" y="181"/>
                      </a:cubicBezTo>
                      <a:cubicBezTo>
                        <a:pt x="0" y="181"/>
                        <a:pt x="0" y="182"/>
                        <a:pt x="0" y="182"/>
                      </a:cubicBezTo>
                      <a:cubicBezTo>
                        <a:pt x="89" y="176"/>
                        <a:pt x="89" y="176"/>
                        <a:pt x="89" y="176"/>
                      </a:cubicBezTo>
                      <a:cubicBezTo>
                        <a:pt x="86" y="357"/>
                        <a:pt x="86" y="357"/>
                        <a:pt x="86" y="357"/>
                      </a:cubicBezTo>
                      <a:cubicBezTo>
                        <a:pt x="86" y="357"/>
                        <a:pt x="87" y="357"/>
                        <a:pt x="87" y="357"/>
                      </a:cubicBezTo>
                      <a:cubicBezTo>
                        <a:pt x="91" y="176"/>
                        <a:pt x="91" y="176"/>
                        <a:pt x="91" y="176"/>
                      </a:cubicBezTo>
                      <a:cubicBezTo>
                        <a:pt x="180" y="170"/>
                        <a:pt x="180" y="170"/>
                        <a:pt x="180" y="170"/>
                      </a:cubicBezTo>
                      <a:cubicBezTo>
                        <a:pt x="180" y="170"/>
                        <a:pt x="180" y="169"/>
                        <a:pt x="180" y="169"/>
                      </a:cubicBezTo>
                      <a:lnTo>
                        <a:pt x="91" y="175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6" name="AutoShape 46"/>
                <p:cNvSpPr/>
                <p:nvPr/>
              </p:nvSpPr>
              <p:spPr>
                <a:xfrm>
                  <a:off x="20597812" y="779462"/>
                  <a:ext cx="792163" cy="15001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" h="561">
                      <a:moveTo>
                        <a:pt x="114" y="400"/>
                      </a:moveTo>
                      <a:cubicBezTo>
                        <a:pt x="296" y="1"/>
                        <a:pt x="296" y="1"/>
                        <a:pt x="296" y="1"/>
                      </a:cubicBezTo>
                      <a:cubicBezTo>
                        <a:pt x="296" y="1"/>
                        <a:pt x="295" y="0"/>
                        <a:pt x="295" y="0"/>
                      </a:cubicBezTo>
                      <a:cubicBezTo>
                        <a:pt x="113" y="398"/>
                        <a:pt x="113" y="398"/>
                        <a:pt x="113" y="398"/>
                      </a:cubicBezTo>
                      <a:cubicBezTo>
                        <a:pt x="1" y="222"/>
                        <a:pt x="1" y="222"/>
                        <a:pt x="1" y="222"/>
                      </a:cubicBezTo>
                      <a:cubicBezTo>
                        <a:pt x="1" y="222"/>
                        <a:pt x="1" y="223"/>
                        <a:pt x="0" y="223"/>
                      </a:cubicBezTo>
                      <a:cubicBezTo>
                        <a:pt x="112" y="400"/>
                        <a:pt x="112" y="400"/>
                        <a:pt x="112" y="400"/>
                      </a:cubicBezTo>
                      <a:cubicBezTo>
                        <a:pt x="39" y="560"/>
                        <a:pt x="39" y="560"/>
                        <a:pt x="39" y="560"/>
                      </a:cubicBezTo>
                      <a:cubicBezTo>
                        <a:pt x="40" y="560"/>
                        <a:pt x="40" y="560"/>
                        <a:pt x="41" y="561"/>
                      </a:cubicBezTo>
                      <a:cubicBezTo>
                        <a:pt x="113" y="401"/>
                        <a:pt x="113" y="401"/>
                        <a:pt x="113" y="401"/>
                      </a:cubicBezTo>
                      <a:cubicBezTo>
                        <a:pt x="182" y="511"/>
                        <a:pt x="182" y="511"/>
                        <a:pt x="182" y="511"/>
                      </a:cubicBezTo>
                      <a:cubicBezTo>
                        <a:pt x="183" y="510"/>
                        <a:pt x="183" y="510"/>
                        <a:pt x="184" y="510"/>
                      </a:cubicBezTo>
                      <a:lnTo>
                        <a:pt x="114" y="40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7" name="AutoShape 47"/>
                <p:cNvSpPr/>
                <p:nvPr/>
              </p:nvSpPr>
              <p:spPr>
                <a:xfrm>
                  <a:off x="22679025" y="-331788"/>
                  <a:ext cx="85725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0">
                      <a:moveTo>
                        <a:pt x="24" y="28"/>
                      </a:moveTo>
                      <a:cubicBezTo>
                        <a:pt x="31" y="23"/>
                        <a:pt x="32" y="14"/>
                        <a:pt x="28" y="8"/>
                      </a:cubicBezTo>
                      <a:cubicBezTo>
                        <a:pt x="23" y="2"/>
                        <a:pt x="14" y="0"/>
                        <a:pt x="8" y="4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7" y="27"/>
                        <a:pt x="10" y="29"/>
                        <a:pt x="13" y="30"/>
                      </a:cubicBezTo>
                      <a:cubicBezTo>
                        <a:pt x="13" y="30"/>
                        <a:pt x="14" y="30"/>
                        <a:pt x="14" y="30"/>
                      </a:cubicBezTo>
                      <a:cubicBezTo>
                        <a:pt x="18" y="30"/>
                        <a:pt x="21" y="30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8" name="AutoShape 48"/>
                <p:cNvSpPr/>
                <p:nvPr/>
              </p:nvSpPr>
              <p:spPr>
                <a:xfrm>
                  <a:off x="22855238" y="252412"/>
                  <a:ext cx="80963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2">
                      <a:moveTo>
                        <a:pt x="26" y="7"/>
                      </a:moveTo>
                      <a:cubicBezTo>
                        <a:pt x="21" y="1"/>
                        <a:pt x="12" y="0"/>
                        <a:pt x="6" y="4"/>
                      </a:cubicBezTo>
                      <a:cubicBezTo>
                        <a:pt x="3" y="6"/>
                        <a:pt x="1" y="9"/>
                        <a:pt x="0" y="12"/>
                      </a:cubicBezTo>
                      <a:cubicBezTo>
                        <a:pt x="0" y="13"/>
                        <a:pt x="0" y="13"/>
                        <a:pt x="0" y="14"/>
                      </a:cubicBezTo>
                      <a:cubicBezTo>
                        <a:pt x="0" y="17"/>
                        <a:pt x="0" y="21"/>
                        <a:pt x="3" y="24"/>
                      </a:cubicBezTo>
                      <a:cubicBezTo>
                        <a:pt x="7" y="30"/>
                        <a:pt x="16" y="32"/>
                        <a:pt x="22" y="27"/>
                      </a:cubicBezTo>
                      <a:cubicBezTo>
                        <a:pt x="29" y="23"/>
                        <a:pt x="30" y="14"/>
                        <a:pt x="26" y="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49" name="AutoShape 49"/>
                <p:cNvSpPr/>
                <p:nvPr/>
              </p:nvSpPr>
              <p:spPr>
                <a:xfrm>
                  <a:off x="22137688" y="122237"/>
                  <a:ext cx="82550" cy="8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1">
                      <a:moveTo>
                        <a:pt x="24" y="28"/>
                      </a:moveTo>
                      <a:cubicBezTo>
                        <a:pt x="28" y="25"/>
                        <a:pt x="31" y="20"/>
                        <a:pt x="30" y="15"/>
                      </a:cubicBezTo>
                      <a:cubicBezTo>
                        <a:pt x="30" y="15"/>
                        <a:pt x="30" y="14"/>
                        <a:pt x="30" y="14"/>
                      </a:cubicBezTo>
                      <a:cubicBezTo>
                        <a:pt x="30" y="12"/>
                        <a:pt x="29" y="10"/>
                        <a:pt x="28" y="8"/>
                      </a:cubicBezTo>
                      <a:cubicBezTo>
                        <a:pt x="23" y="2"/>
                        <a:pt x="14" y="0"/>
                        <a:pt x="8" y="5"/>
                      </a:cubicBezTo>
                      <a:cubicBezTo>
                        <a:pt x="2" y="9"/>
                        <a:pt x="0" y="18"/>
                        <a:pt x="5" y="25"/>
                      </a:cubicBezTo>
                      <a:cubicBezTo>
                        <a:pt x="7" y="27"/>
                        <a:pt x="9" y="29"/>
                        <a:pt x="13" y="30"/>
                      </a:cubicBezTo>
                      <a:cubicBezTo>
                        <a:pt x="13" y="30"/>
                        <a:pt x="14" y="30"/>
                        <a:pt x="14" y="30"/>
                      </a:cubicBezTo>
                      <a:cubicBezTo>
                        <a:pt x="18" y="31"/>
                        <a:pt x="21" y="30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0" name="AutoShape 50"/>
                <p:cNvSpPr/>
                <p:nvPr/>
              </p:nvSpPr>
              <p:spPr>
                <a:xfrm>
                  <a:off x="22402800" y="623887"/>
                  <a:ext cx="82550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0">
                      <a:moveTo>
                        <a:pt x="7" y="2"/>
                      </a:moveTo>
                      <a:cubicBezTo>
                        <a:pt x="4" y="4"/>
                        <a:pt x="2" y="7"/>
                        <a:pt x="1" y="11"/>
                      </a:cubicBezTo>
                      <a:cubicBezTo>
                        <a:pt x="1" y="11"/>
                        <a:pt x="1" y="12"/>
                        <a:pt x="1" y="12"/>
                      </a:cubicBezTo>
                      <a:cubicBezTo>
                        <a:pt x="0" y="16"/>
                        <a:pt x="1" y="19"/>
                        <a:pt x="3" y="22"/>
                      </a:cubicBezTo>
                      <a:cubicBezTo>
                        <a:pt x="8" y="28"/>
                        <a:pt x="16" y="30"/>
                        <a:pt x="23" y="25"/>
                      </a:cubicBezTo>
                      <a:cubicBezTo>
                        <a:pt x="29" y="21"/>
                        <a:pt x="31" y="12"/>
                        <a:pt x="26" y="6"/>
                      </a:cubicBezTo>
                      <a:cubicBezTo>
                        <a:pt x="24" y="2"/>
                        <a:pt x="20" y="0"/>
                        <a:pt x="17" y="0"/>
                      </a:cubicBezTo>
                      <a:cubicBezTo>
                        <a:pt x="16" y="0"/>
                        <a:pt x="15" y="0"/>
                        <a:pt x="15" y="0"/>
                      </a:cubicBezTo>
                      <a:cubicBezTo>
                        <a:pt x="12" y="0"/>
                        <a:pt x="9" y="0"/>
                        <a:pt x="7" y="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1" name="AutoShape 51"/>
                <p:cNvSpPr/>
                <p:nvPr/>
              </p:nvSpPr>
              <p:spPr>
                <a:xfrm>
                  <a:off x="21842412" y="646112"/>
                  <a:ext cx="80963" cy="82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1">
                      <a:moveTo>
                        <a:pt x="24" y="28"/>
                      </a:moveTo>
                      <a:cubicBezTo>
                        <a:pt x="28" y="25"/>
                        <a:pt x="30" y="21"/>
                        <a:pt x="30" y="16"/>
                      </a:cubicBezTo>
                      <a:cubicBezTo>
                        <a:pt x="30" y="16"/>
                        <a:pt x="30" y="15"/>
                        <a:pt x="30" y="15"/>
                      </a:cubicBezTo>
                      <a:cubicBezTo>
                        <a:pt x="30" y="12"/>
                        <a:pt x="29" y="10"/>
                        <a:pt x="28" y="8"/>
                      </a:cubicBezTo>
                      <a:cubicBezTo>
                        <a:pt x="23" y="2"/>
                        <a:pt x="15" y="0"/>
                        <a:pt x="8" y="5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6" y="26"/>
                        <a:pt x="7" y="27"/>
                        <a:pt x="9" y="28"/>
                      </a:cubicBezTo>
                      <a:cubicBezTo>
                        <a:pt x="9" y="29"/>
                        <a:pt x="10" y="29"/>
                        <a:pt x="10" y="29"/>
                      </a:cubicBezTo>
                      <a:cubicBezTo>
                        <a:pt x="15" y="31"/>
                        <a:pt x="20" y="31"/>
                        <a:pt x="24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2" name="AutoShape 52"/>
                <p:cNvSpPr/>
                <p:nvPr/>
              </p:nvSpPr>
              <p:spPr>
                <a:xfrm>
                  <a:off x="22113875" y="1157287"/>
                  <a:ext cx="82550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" h="30">
                      <a:moveTo>
                        <a:pt x="15" y="0"/>
                      </a:moveTo>
                      <a:cubicBezTo>
                        <a:pt x="12" y="0"/>
                        <a:pt x="9" y="1"/>
                        <a:pt x="7" y="2"/>
                      </a:cubicBezTo>
                      <a:cubicBezTo>
                        <a:pt x="6" y="3"/>
                        <a:pt x="4" y="4"/>
                        <a:pt x="4" y="6"/>
                      </a:cubicBezTo>
                      <a:cubicBezTo>
                        <a:pt x="3" y="6"/>
                        <a:pt x="3" y="7"/>
                        <a:pt x="3" y="7"/>
                      </a:cubicBezTo>
                      <a:cubicBezTo>
                        <a:pt x="0" y="12"/>
                        <a:pt x="0" y="17"/>
                        <a:pt x="4" y="22"/>
                      </a:cubicBezTo>
                      <a:cubicBezTo>
                        <a:pt x="8" y="28"/>
                        <a:pt x="17" y="30"/>
                        <a:pt x="23" y="25"/>
                      </a:cubicBezTo>
                      <a:cubicBezTo>
                        <a:pt x="30" y="21"/>
                        <a:pt x="31" y="12"/>
                        <a:pt x="27" y="6"/>
                      </a:cubicBezTo>
                      <a:cubicBezTo>
                        <a:pt x="24" y="2"/>
                        <a:pt x="20" y="0"/>
                        <a:pt x="16" y="0"/>
                      </a:cubicBezTo>
                      <a:cubicBezTo>
                        <a:pt x="16" y="0"/>
                        <a:pt x="15" y="0"/>
                        <a:pt x="1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3" name="AutoShape 53"/>
                <p:cNvSpPr/>
                <p:nvPr/>
              </p:nvSpPr>
              <p:spPr>
                <a:xfrm>
                  <a:off x="21362988" y="704850"/>
                  <a:ext cx="80963" cy="79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30">
                      <a:moveTo>
                        <a:pt x="24" y="27"/>
                      </a:moveTo>
                      <a:cubicBezTo>
                        <a:pt x="25" y="26"/>
                        <a:pt x="27" y="24"/>
                        <a:pt x="28" y="22"/>
                      </a:cubicBezTo>
                      <a:cubicBezTo>
                        <a:pt x="28" y="22"/>
                        <a:pt x="28" y="21"/>
                        <a:pt x="29" y="21"/>
                      </a:cubicBezTo>
                      <a:cubicBezTo>
                        <a:pt x="30" y="17"/>
                        <a:pt x="30" y="12"/>
                        <a:pt x="27" y="8"/>
                      </a:cubicBezTo>
                      <a:cubicBezTo>
                        <a:pt x="23" y="1"/>
                        <a:pt x="14" y="0"/>
                        <a:pt x="7" y="4"/>
                      </a:cubicBezTo>
                      <a:cubicBezTo>
                        <a:pt x="1" y="9"/>
                        <a:pt x="0" y="17"/>
                        <a:pt x="4" y="24"/>
                      </a:cubicBezTo>
                      <a:cubicBezTo>
                        <a:pt x="5" y="26"/>
                        <a:pt x="7" y="27"/>
                        <a:pt x="9" y="28"/>
                      </a:cubicBezTo>
                      <a:cubicBezTo>
                        <a:pt x="9" y="28"/>
                        <a:pt x="10" y="29"/>
                        <a:pt x="10" y="29"/>
                      </a:cubicBezTo>
                      <a:cubicBezTo>
                        <a:pt x="15" y="30"/>
                        <a:pt x="20" y="30"/>
                        <a:pt x="24" y="2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4" name="AutoShape 54"/>
                <p:cNvSpPr/>
                <p:nvPr/>
              </p:nvSpPr>
              <p:spPr>
                <a:xfrm>
                  <a:off x="21058188" y="2139950"/>
                  <a:ext cx="85725" cy="84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1">
                      <a:moveTo>
                        <a:pt x="24" y="3"/>
                      </a:moveTo>
                      <a:cubicBezTo>
                        <a:pt x="21" y="1"/>
                        <a:pt x="16" y="0"/>
                        <a:pt x="12" y="1"/>
                      </a:cubicBezTo>
                      <a:cubicBezTo>
                        <a:pt x="11" y="1"/>
                        <a:pt x="11" y="1"/>
                        <a:pt x="10" y="2"/>
                      </a:cubicBezTo>
                      <a:cubicBezTo>
                        <a:pt x="9" y="2"/>
                        <a:pt x="8" y="2"/>
                        <a:pt x="7" y="3"/>
                      </a:cubicBezTo>
                      <a:cubicBezTo>
                        <a:pt x="1" y="8"/>
                        <a:pt x="0" y="16"/>
                        <a:pt x="4" y="23"/>
                      </a:cubicBezTo>
                      <a:cubicBezTo>
                        <a:pt x="8" y="29"/>
                        <a:pt x="17" y="31"/>
                        <a:pt x="24" y="26"/>
                      </a:cubicBezTo>
                      <a:cubicBezTo>
                        <a:pt x="30" y="22"/>
                        <a:pt x="32" y="13"/>
                        <a:pt x="27" y="7"/>
                      </a:cubicBezTo>
                      <a:cubicBezTo>
                        <a:pt x="27" y="6"/>
                        <a:pt x="26" y="5"/>
                        <a:pt x="25" y="4"/>
                      </a:cubicBezTo>
                      <a:cubicBezTo>
                        <a:pt x="25" y="4"/>
                        <a:pt x="24" y="4"/>
                        <a:pt x="24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5" name="AutoShape 55"/>
                <p:cNvSpPr/>
                <p:nvPr/>
              </p:nvSpPr>
              <p:spPr>
                <a:xfrm>
                  <a:off x="20637500" y="2265362"/>
                  <a:ext cx="85725" cy="8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0">
                      <a:moveTo>
                        <a:pt x="8" y="3"/>
                      </a:moveTo>
                      <a:cubicBezTo>
                        <a:pt x="1" y="8"/>
                        <a:pt x="0" y="17"/>
                        <a:pt x="4" y="23"/>
                      </a:cubicBezTo>
                      <a:cubicBezTo>
                        <a:pt x="5" y="25"/>
                        <a:pt x="7" y="26"/>
                        <a:pt x="8" y="27"/>
                      </a:cubicBezTo>
                      <a:cubicBezTo>
                        <a:pt x="8" y="27"/>
                        <a:pt x="9" y="27"/>
                        <a:pt x="9" y="27"/>
                      </a:cubicBezTo>
                      <a:cubicBezTo>
                        <a:pt x="14" y="30"/>
                        <a:pt x="20" y="30"/>
                        <a:pt x="24" y="27"/>
                      </a:cubicBezTo>
                      <a:cubicBezTo>
                        <a:pt x="30" y="22"/>
                        <a:pt x="32" y="13"/>
                        <a:pt x="28" y="7"/>
                      </a:cubicBezTo>
                      <a:cubicBezTo>
                        <a:pt x="27" y="6"/>
                        <a:pt x="26" y="5"/>
                        <a:pt x="26" y="5"/>
                      </a:cubicBezTo>
                      <a:cubicBezTo>
                        <a:pt x="25" y="4"/>
                        <a:pt x="25" y="4"/>
                        <a:pt x="24" y="4"/>
                      </a:cubicBezTo>
                      <a:cubicBezTo>
                        <a:pt x="20" y="0"/>
                        <a:pt x="13" y="0"/>
                        <a:pt x="8" y="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6" name="AutoShape 56"/>
                <p:cNvSpPr/>
                <p:nvPr/>
              </p:nvSpPr>
              <p:spPr>
                <a:xfrm>
                  <a:off x="20527962" y="1306512"/>
                  <a:ext cx="85725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2">
                      <a:moveTo>
                        <a:pt x="27" y="25"/>
                      </a:moveTo>
                      <a:cubicBezTo>
                        <a:pt x="31" y="20"/>
                        <a:pt x="32" y="13"/>
                        <a:pt x="28" y="8"/>
                      </a:cubicBezTo>
                      <a:cubicBezTo>
                        <a:pt x="24" y="2"/>
                        <a:pt x="15" y="0"/>
                        <a:pt x="8" y="5"/>
                      </a:cubicBezTo>
                      <a:cubicBezTo>
                        <a:pt x="2" y="9"/>
                        <a:pt x="0" y="18"/>
                        <a:pt x="5" y="24"/>
                      </a:cubicBezTo>
                      <a:cubicBezTo>
                        <a:pt x="9" y="31"/>
                        <a:pt x="18" y="32"/>
                        <a:pt x="25" y="28"/>
                      </a:cubicBezTo>
                      <a:cubicBezTo>
                        <a:pt x="25" y="27"/>
                        <a:pt x="26" y="27"/>
                        <a:pt x="26" y="26"/>
                      </a:cubicBezTo>
                      <a:cubicBezTo>
                        <a:pt x="27" y="26"/>
                        <a:pt x="27" y="25"/>
                        <a:pt x="27" y="25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7" name="AutoShape 57"/>
                <p:cNvSpPr/>
                <p:nvPr/>
              </p:nvSpPr>
              <p:spPr>
                <a:xfrm>
                  <a:off x="19516725" y="3073400"/>
                  <a:ext cx="85725" cy="85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" h="32">
                      <a:moveTo>
                        <a:pt x="27" y="6"/>
                      </a:moveTo>
                      <a:cubicBezTo>
                        <a:pt x="22" y="1"/>
                        <a:pt x="14" y="0"/>
                        <a:pt x="8" y="4"/>
                      </a:cubicBezTo>
                      <a:cubicBezTo>
                        <a:pt x="2" y="8"/>
                        <a:pt x="0" y="17"/>
                        <a:pt x="5" y="24"/>
                      </a:cubicBezTo>
                      <a:cubicBezTo>
                        <a:pt x="9" y="30"/>
                        <a:pt x="18" y="32"/>
                        <a:pt x="24" y="27"/>
                      </a:cubicBezTo>
                      <a:cubicBezTo>
                        <a:pt x="31" y="23"/>
                        <a:pt x="32" y="14"/>
                        <a:pt x="28" y="8"/>
                      </a:cubicBezTo>
                      <a:cubicBezTo>
                        <a:pt x="28" y="8"/>
                        <a:pt x="28" y="8"/>
                        <a:pt x="28" y="7"/>
                      </a:cubicBezTo>
                      <a:cubicBezTo>
                        <a:pt x="28" y="7"/>
                        <a:pt x="27" y="7"/>
                        <a:pt x="27" y="6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8" name="AutoShape 58"/>
                <p:cNvSpPr/>
                <p:nvPr/>
              </p:nvSpPr>
              <p:spPr>
                <a:xfrm>
                  <a:off x="18046700" y="3197225"/>
                  <a:ext cx="4763" cy="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" h="11">
                      <a:moveTo>
                        <a:pt x="0" y="11"/>
                      </a:moveTo>
                      <a:cubicBezTo>
                        <a:pt x="1" y="11"/>
                        <a:pt x="1" y="11"/>
                        <a:pt x="2" y="11"/>
                      </a:cubicBezTo>
                      <a:cubicBezTo>
                        <a:pt x="1" y="0"/>
                        <a:pt x="1" y="0"/>
                        <a:pt x="1" y="0"/>
                      </a:cubicBezTo>
                      <a:lnTo>
                        <a:pt x="0" y="11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59" name="AutoShape 59"/>
                <p:cNvSpPr/>
                <p:nvPr/>
              </p:nvSpPr>
              <p:spPr>
                <a:xfrm>
                  <a:off x="15609888" y="841375"/>
                  <a:ext cx="2395538" cy="2406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5" h="900">
                      <a:moveTo>
                        <a:pt x="893" y="900"/>
                      </a:moveTo>
                      <a:cubicBezTo>
                        <a:pt x="894" y="900"/>
                        <a:pt x="894" y="899"/>
                        <a:pt x="895" y="899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1"/>
                        <a:pt x="1" y="2"/>
                        <a:pt x="0" y="2"/>
                      </a:cubicBezTo>
                      <a:lnTo>
                        <a:pt x="893" y="90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0" name="AutoShape 60"/>
                <p:cNvSpPr/>
                <p:nvPr/>
              </p:nvSpPr>
              <p:spPr>
                <a:xfrm>
                  <a:off x="16525875" y="-252413"/>
                  <a:ext cx="1506538" cy="34813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" h="1302">
                      <a:moveTo>
                        <a:pt x="563" y="1302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1" y="0"/>
                        <a:pt x="1" y="1"/>
                      </a:cubicBez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560" y="1302"/>
                        <a:pt x="560" y="1302"/>
                        <a:pt x="560" y="1302"/>
                      </a:cubicBezTo>
                      <a:cubicBezTo>
                        <a:pt x="560" y="1302"/>
                        <a:pt x="560" y="1302"/>
                        <a:pt x="560" y="1302"/>
                      </a:cubicBezTo>
                      <a:cubicBezTo>
                        <a:pt x="561" y="1302"/>
                        <a:pt x="562" y="1302"/>
                        <a:pt x="563" y="130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1" name="AutoShape 61"/>
                <p:cNvSpPr/>
                <p:nvPr/>
              </p:nvSpPr>
              <p:spPr>
                <a:xfrm>
                  <a:off x="17781588" y="950912"/>
                  <a:ext cx="620713" cy="2274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" h="851">
                      <a:moveTo>
                        <a:pt x="100" y="840"/>
                      </a:moveTo>
                      <a:cubicBezTo>
                        <a:pt x="101" y="851"/>
                        <a:pt x="101" y="851"/>
                        <a:pt x="101" y="851"/>
                      </a:cubicBezTo>
                      <a:cubicBezTo>
                        <a:pt x="102" y="851"/>
                        <a:pt x="103" y="851"/>
                        <a:pt x="104" y="851"/>
                      </a:cubicBezTo>
                      <a:cubicBezTo>
                        <a:pt x="101" y="832"/>
                        <a:pt x="101" y="832"/>
                        <a:pt x="101" y="832"/>
                      </a:cubicBezTo>
                      <a:cubicBezTo>
                        <a:pt x="232" y="0"/>
                        <a:pt x="232" y="0"/>
                        <a:pt x="232" y="0"/>
                      </a:cubicBezTo>
                      <a:cubicBezTo>
                        <a:pt x="231" y="0"/>
                        <a:pt x="230" y="0"/>
                        <a:pt x="229" y="0"/>
                      </a:cubicBezTo>
                      <a:cubicBezTo>
                        <a:pt x="100" y="824"/>
                        <a:pt x="100" y="824"/>
                        <a:pt x="100" y="824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99" y="832"/>
                        <a:pt x="99" y="832"/>
                        <a:pt x="99" y="832"/>
                      </a:cubicBezTo>
                      <a:cubicBezTo>
                        <a:pt x="96" y="851"/>
                        <a:pt x="96" y="851"/>
                        <a:pt x="96" y="851"/>
                      </a:cubicBezTo>
                      <a:cubicBezTo>
                        <a:pt x="97" y="851"/>
                        <a:pt x="98" y="851"/>
                        <a:pt x="99" y="851"/>
                      </a:cubicBezTo>
                      <a:lnTo>
                        <a:pt x="100" y="840"/>
                      </a:ln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2" name="AutoShape 62"/>
                <p:cNvSpPr/>
                <p:nvPr/>
              </p:nvSpPr>
              <p:spPr>
                <a:xfrm>
                  <a:off x="17987962" y="3225800"/>
                  <a:ext cx="120650" cy="117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" h="44">
                      <a:moveTo>
                        <a:pt x="3" y="28"/>
                      </a:moveTo>
                      <a:cubicBezTo>
                        <a:pt x="7" y="39"/>
                        <a:pt x="19" y="44"/>
                        <a:pt x="29" y="40"/>
                      </a:cubicBezTo>
                      <a:cubicBezTo>
                        <a:pt x="40" y="35"/>
                        <a:pt x="45" y="23"/>
                        <a:pt x="41" y="12"/>
                      </a:cubicBezTo>
                      <a:cubicBezTo>
                        <a:pt x="38" y="6"/>
                        <a:pt x="33" y="2"/>
                        <a:pt x="27" y="0"/>
                      </a:cubicBezTo>
                      <a:cubicBezTo>
                        <a:pt x="26" y="0"/>
                        <a:pt x="25" y="0"/>
                        <a:pt x="24" y="0"/>
                      </a:cubicBezTo>
                      <a:cubicBezTo>
                        <a:pt x="23" y="0"/>
                        <a:pt x="23" y="0"/>
                        <a:pt x="22" y="0"/>
                      </a:cubicBezTo>
                      <a:cubicBezTo>
                        <a:pt x="21" y="0"/>
                        <a:pt x="20" y="0"/>
                        <a:pt x="19" y="0"/>
                      </a:cubicBezTo>
                      <a:cubicBezTo>
                        <a:pt x="18" y="0"/>
                        <a:pt x="18" y="0"/>
                        <a:pt x="17" y="1"/>
                      </a:cubicBezTo>
                      <a:cubicBezTo>
                        <a:pt x="16" y="1"/>
                        <a:pt x="15" y="1"/>
                        <a:pt x="14" y="1"/>
                      </a:cubicBezTo>
                      <a:cubicBezTo>
                        <a:pt x="14" y="1"/>
                        <a:pt x="14" y="1"/>
                        <a:pt x="14" y="1"/>
                      </a:cubicBezTo>
                      <a:cubicBezTo>
                        <a:pt x="11" y="2"/>
                        <a:pt x="9" y="4"/>
                        <a:pt x="7" y="7"/>
                      </a:cubicBezTo>
                      <a:cubicBezTo>
                        <a:pt x="6" y="7"/>
                        <a:pt x="6" y="8"/>
                        <a:pt x="5" y="8"/>
                      </a:cubicBezTo>
                      <a:cubicBezTo>
                        <a:pt x="1" y="14"/>
                        <a:pt x="0" y="21"/>
                        <a:pt x="3" y="2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3" name="AutoShape 63"/>
                <p:cNvSpPr/>
                <p:nvPr/>
              </p:nvSpPr>
              <p:spPr>
                <a:xfrm>
                  <a:off x="15513050" y="742950"/>
                  <a:ext cx="120650" cy="125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" h="47">
                      <a:moveTo>
                        <a:pt x="4" y="32"/>
                      </a:moveTo>
                      <a:cubicBezTo>
                        <a:pt x="8" y="42"/>
                        <a:pt x="20" y="47"/>
                        <a:pt x="30" y="43"/>
                      </a:cubicBezTo>
                      <a:cubicBezTo>
                        <a:pt x="33" y="42"/>
                        <a:pt x="35" y="41"/>
                        <a:pt x="36" y="39"/>
                      </a:cubicBezTo>
                      <a:cubicBezTo>
                        <a:pt x="37" y="39"/>
                        <a:pt x="38" y="38"/>
                        <a:pt x="38" y="37"/>
                      </a:cubicBezTo>
                      <a:cubicBezTo>
                        <a:pt x="43" y="32"/>
                        <a:pt x="45" y="23"/>
                        <a:pt x="42" y="16"/>
                      </a:cubicBezTo>
                      <a:cubicBezTo>
                        <a:pt x="38" y="5"/>
                        <a:pt x="26" y="0"/>
                        <a:pt x="16" y="5"/>
                      </a:cubicBezTo>
                      <a:cubicBezTo>
                        <a:pt x="5" y="9"/>
                        <a:pt x="0" y="21"/>
                        <a:pt x="4" y="3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4" name="AutoShape 64"/>
                <p:cNvSpPr/>
                <p:nvPr/>
              </p:nvSpPr>
              <p:spPr>
                <a:xfrm>
                  <a:off x="16444912" y="-365126"/>
                  <a:ext cx="123825" cy="1254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" h="47">
                      <a:moveTo>
                        <a:pt x="33" y="42"/>
                      </a:moveTo>
                      <a:cubicBezTo>
                        <a:pt x="42" y="37"/>
                        <a:pt x="46" y="25"/>
                        <a:pt x="43" y="16"/>
                      </a:cubicBezTo>
                      <a:cubicBezTo>
                        <a:pt x="39" y="5"/>
                        <a:pt x="27" y="0"/>
                        <a:pt x="16" y="4"/>
                      </a:cubicBezTo>
                      <a:cubicBezTo>
                        <a:pt x="6" y="9"/>
                        <a:pt x="0" y="21"/>
                        <a:pt x="4" y="31"/>
                      </a:cubicBezTo>
                      <a:cubicBezTo>
                        <a:pt x="8" y="42"/>
                        <a:pt x="20" y="47"/>
                        <a:pt x="30" y="43"/>
                      </a:cubicBezTo>
                      <a:cubicBezTo>
                        <a:pt x="31" y="43"/>
                        <a:pt x="31" y="43"/>
                        <a:pt x="31" y="43"/>
                      </a:cubicBezTo>
                      <a:cubicBezTo>
                        <a:pt x="31" y="42"/>
                        <a:pt x="32" y="42"/>
                        <a:pt x="33" y="42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5" name="AutoShape 65"/>
                <p:cNvSpPr/>
                <p:nvPr/>
              </p:nvSpPr>
              <p:spPr>
                <a:xfrm>
                  <a:off x="17714912" y="835025"/>
                  <a:ext cx="125413" cy="12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" h="45">
                      <a:moveTo>
                        <a:pt x="27" y="44"/>
                      </a:moveTo>
                      <a:cubicBezTo>
                        <a:pt x="28" y="44"/>
                        <a:pt x="30" y="43"/>
                        <a:pt x="31" y="43"/>
                      </a:cubicBezTo>
                      <a:cubicBezTo>
                        <a:pt x="41" y="39"/>
                        <a:pt x="47" y="26"/>
                        <a:pt x="43" y="16"/>
                      </a:cubicBezTo>
                      <a:cubicBezTo>
                        <a:pt x="39" y="5"/>
                        <a:pt x="27" y="0"/>
                        <a:pt x="16" y="5"/>
                      </a:cubicBezTo>
                      <a:cubicBezTo>
                        <a:pt x="6" y="9"/>
                        <a:pt x="0" y="21"/>
                        <a:pt x="4" y="32"/>
                      </a:cubicBezTo>
                      <a:cubicBezTo>
                        <a:pt x="8" y="40"/>
                        <a:pt x="16" y="45"/>
                        <a:pt x="25" y="44"/>
                      </a:cubicBezTo>
                      <a:cubicBezTo>
                        <a:pt x="26" y="44"/>
                        <a:pt x="26" y="44"/>
                        <a:pt x="27" y="4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  <p:sp>
              <p:nvSpPr>
                <p:cNvPr id="66" name="AutoShape 66"/>
                <p:cNvSpPr/>
                <p:nvPr/>
              </p:nvSpPr>
              <p:spPr>
                <a:xfrm>
                  <a:off x="18330862" y="833437"/>
                  <a:ext cx="125413" cy="120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" h="45">
                      <a:moveTo>
                        <a:pt x="31" y="43"/>
                      </a:moveTo>
                      <a:cubicBezTo>
                        <a:pt x="41" y="38"/>
                        <a:pt x="47" y="26"/>
                        <a:pt x="43" y="16"/>
                      </a:cubicBezTo>
                      <a:cubicBezTo>
                        <a:pt x="38" y="5"/>
                        <a:pt x="27" y="0"/>
                        <a:pt x="16" y="4"/>
                      </a:cubicBezTo>
                      <a:cubicBezTo>
                        <a:pt x="5" y="9"/>
                        <a:pt x="0" y="21"/>
                        <a:pt x="4" y="32"/>
                      </a:cubicBezTo>
                      <a:cubicBezTo>
                        <a:pt x="7" y="40"/>
                        <a:pt x="16" y="45"/>
                        <a:pt x="24" y="44"/>
                      </a:cubicBezTo>
                      <a:cubicBezTo>
                        <a:pt x="25" y="44"/>
                        <a:pt x="26" y="44"/>
                        <a:pt x="27" y="44"/>
                      </a:cubicBezTo>
                      <a:cubicBezTo>
                        <a:pt x="28" y="44"/>
                        <a:pt x="29" y="43"/>
                        <a:pt x="31" y="4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headEnd type="none"/>
                  <a:tailEnd type="none"/>
                </a:ln>
              </p:spPr>
            </p:sp>
          </p:grpSp>
          <p:grpSp>
            <p:nvGrpSpPr>
              <p:cNvPr id="67" name="Group 67"/>
              <p:cNvGrpSpPr/>
              <p:nvPr/>
            </p:nvGrpSpPr>
            <p:grpSpPr>
              <a:xfrm rot="0">
                <a:off x="7575587" y="1524919"/>
                <a:ext cx="3731401" cy="3781961"/>
                <a:chOff x="4337050" y="1651000"/>
                <a:chExt cx="3514726" cy="3562351"/>
              </a:xfrm>
            </p:grpSpPr>
            <p:sp>
              <p:nvSpPr>
                <p:cNvPr id="68" name="AutoShape 68"/>
                <p:cNvSpPr/>
                <p:nvPr/>
              </p:nvSpPr>
              <p:spPr>
                <a:xfrm flipH="1">
                  <a:off x="4511675" y="2112963"/>
                  <a:ext cx="284163" cy="669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 flipV="1">
                  <a:off x="4511675" y="2620963"/>
                  <a:ext cx="568325" cy="1619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 flipV="1">
                  <a:off x="5080000" y="1855788"/>
                  <a:ext cx="268288" cy="7747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4789488" y="2128838"/>
                  <a:ext cx="720725" cy="31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2" name="AutoShape 72"/>
                <p:cNvSpPr/>
                <p:nvPr/>
              </p:nvSpPr>
              <p:spPr>
                <a:xfrm flipV="1">
                  <a:off x="5510213" y="1657350"/>
                  <a:ext cx="504825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3" name="AutoShape 73"/>
                <p:cNvSpPr/>
                <p:nvPr/>
              </p:nvSpPr>
              <p:spPr>
                <a:xfrm>
                  <a:off x="6008688" y="1657350"/>
                  <a:ext cx="611188" cy="3238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4" name="AutoShape 74"/>
                <p:cNvSpPr/>
                <p:nvPr/>
              </p:nvSpPr>
              <p:spPr>
                <a:xfrm>
                  <a:off x="6619875" y="1981200"/>
                  <a:ext cx="366713" cy="3857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5" name="AutoShape 75"/>
                <p:cNvSpPr/>
                <p:nvPr/>
              </p:nvSpPr>
              <p:spPr>
                <a:xfrm flipV="1">
                  <a:off x="6986588" y="2146300"/>
                  <a:ext cx="474663" cy="220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6" name="AutoShape 76"/>
                <p:cNvSpPr/>
                <p:nvPr/>
              </p:nvSpPr>
              <p:spPr>
                <a:xfrm flipH="1">
                  <a:off x="7335838" y="2139950"/>
                  <a:ext cx="131763" cy="5238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7" name="AutoShape 77"/>
                <p:cNvSpPr/>
                <p:nvPr/>
              </p:nvSpPr>
              <p:spPr>
                <a:xfrm>
                  <a:off x="7335838" y="2663825"/>
                  <a:ext cx="515938" cy="4746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8" name="AutoShape 78"/>
                <p:cNvSpPr/>
                <p:nvPr/>
              </p:nvSpPr>
              <p:spPr>
                <a:xfrm flipH="1">
                  <a:off x="7256463" y="3138488"/>
                  <a:ext cx="59531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79" name="AutoShape 79"/>
                <p:cNvSpPr/>
                <p:nvPr/>
              </p:nvSpPr>
              <p:spPr>
                <a:xfrm>
                  <a:off x="7256463" y="3530600"/>
                  <a:ext cx="357188" cy="4826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0" name="AutoShape 80"/>
                <p:cNvSpPr/>
                <p:nvPr/>
              </p:nvSpPr>
              <p:spPr>
                <a:xfrm flipH="1">
                  <a:off x="7188200" y="4000500"/>
                  <a:ext cx="422275" cy="242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1" name="AutoShape 81"/>
                <p:cNvSpPr/>
                <p:nvPr/>
              </p:nvSpPr>
              <p:spPr>
                <a:xfrm flipH="1">
                  <a:off x="7029450" y="4243388"/>
                  <a:ext cx="158750" cy="5048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 flipH="1" flipV="1">
                  <a:off x="6318250" y="4711700"/>
                  <a:ext cx="711200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 flipH="1">
                  <a:off x="5734050" y="4708525"/>
                  <a:ext cx="584200" cy="2714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 flipH="1" flipV="1">
                  <a:off x="5400675" y="4629150"/>
                  <a:ext cx="333375" cy="3508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 flipH="1">
                  <a:off x="4795838" y="4619625"/>
                  <a:ext cx="620713" cy="984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 flipH="1" flipV="1">
                  <a:off x="4789488" y="4059238"/>
                  <a:ext cx="6350" cy="6588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 flipH="1" flipV="1">
                  <a:off x="4389438" y="3824288"/>
                  <a:ext cx="400050" cy="2349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 flipV="1">
                  <a:off x="4389438" y="3276600"/>
                  <a:ext cx="293688" cy="5476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 flipH="1" flipV="1">
                  <a:off x="4511675" y="2782888"/>
                  <a:ext cx="171450" cy="4937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 flipH="1">
                  <a:off x="4443413" y="2630488"/>
                  <a:ext cx="636588" cy="633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4443413" y="3263900"/>
                  <a:ext cx="309563" cy="3921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 flipH="1">
                  <a:off x="4489450" y="3656013"/>
                  <a:ext cx="263525" cy="4460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4492625" y="4086225"/>
                  <a:ext cx="627063" cy="19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5119688" y="4105275"/>
                  <a:ext cx="409575" cy="7715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 flipV="1">
                  <a:off x="5532438" y="4718050"/>
                  <a:ext cx="274638" cy="1587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5803900" y="4718050"/>
                  <a:ext cx="425450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 flipV="1">
                  <a:off x="6226175" y="4518025"/>
                  <a:ext cx="293688" cy="5143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6519863" y="4521200"/>
                  <a:ext cx="577850" cy="1651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99" name="AutoShape 99"/>
                <p:cNvSpPr/>
                <p:nvPr/>
              </p:nvSpPr>
              <p:spPr>
                <a:xfrm flipV="1">
                  <a:off x="7097713" y="4117975"/>
                  <a:ext cx="204788" cy="568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0" name="AutoShape 100"/>
                <p:cNvSpPr/>
                <p:nvPr/>
              </p:nvSpPr>
              <p:spPr>
                <a:xfrm flipV="1">
                  <a:off x="7302500" y="3795713"/>
                  <a:ext cx="357188" cy="3222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 flipH="1" flipV="1">
                  <a:off x="7412038" y="3300413"/>
                  <a:ext cx="247650" cy="4953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 flipV="1">
                  <a:off x="7412038" y="2587625"/>
                  <a:ext cx="287338" cy="712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 flipH="1" flipV="1">
                  <a:off x="7316788" y="2551113"/>
                  <a:ext cx="382588" cy="365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 flipH="1" flipV="1">
                  <a:off x="7259638" y="1997075"/>
                  <a:ext cx="57150" cy="5540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 flipH="1">
                  <a:off x="6623050" y="1997075"/>
                  <a:ext cx="636588" cy="155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 flipH="1" flipV="1">
                  <a:off x="6365875" y="1668463"/>
                  <a:ext cx="266700" cy="4873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 flipH="1">
                  <a:off x="5908675" y="1668463"/>
                  <a:ext cx="457200" cy="28257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 flipH="1" flipV="1">
                  <a:off x="5348288" y="1855788"/>
                  <a:ext cx="560388" cy="952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 flipV="1">
                  <a:off x="4832350" y="2125663"/>
                  <a:ext cx="409575" cy="31750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 flipH="1" flipV="1">
                  <a:off x="4789488" y="2128838"/>
                  <a:ext cx="42863" cy="3143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 flipV="1">
                  <a:off x="5348288" y="1651000"/>
                  <a:ext cx="263525" cy="2047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 flipH="1" flipV="1">
                  <a:off x="5611813" y="1651000"/>
                  <a:ext cx="182563" cy="4000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 flipH="1">
                  <a:off x="4511675" y="2443163"/>
                  <a:ext cx="320675" cy="3397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 flipH="1" flipV="1">
                  <a:off x="4337050" y="3052763"/>
                  <a:ext cx="274638" cy="333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4337050" y="3052763"/>
                  <a:ext cx="106363" cy="2111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4489450" y="4102100"/>
                  <a:ext cx="323850" cy="6238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5529263" y="4876800"/>
                  <a:ext cx="204788" cy="103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8" name="AutoShape 118"/>
                <p:cNvSpPr/>
                <p:nvPr/>
              </p:nvSpPr>
              <p:spPr>
                <a:xfrm flipV="1">
                  <a:off x="6519863" y="4243388"/>
                  <a:ext cx="668338" cy="2746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19" name="AutoShape 119"/>
                <p:cNvSpPr/>
                <p:nvPr/>
              </p:nvSpPr>
              <p:spPr>
                <a:xfrm flipV="1">
                  <a:off x="7659688" y="3138488"/>
                  <a:ext cx="192088" cy="657225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6365875" y="1668463"/>
                  <a:ext cx="893763" cy="3286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6986588" y="2366963"/>
                  <a:ext cx="349250" cy="2968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2" name="AutoShape 122"/>
                <p:cNvSpPr/>
                <p:nvPr/>
              </p:nvSpPr>
              <p:spPr>
                <a:xfrm flipV="1">
                  <a:off x="5794375" y="1925638"/>
                  <a:ext cx="703263" cy="12541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3" name="AutoShape 123"/>
                <p:cNvSpPr/>
                <p:nvPr/>
              </p:nvSpPr>
              <p:spPr>
                <a:xfrm>
                  <a:off x="7699375" y="2587625"/>
                  <a:ext cx="73025" cy="19843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 flipH="1">
                  <a:off x="7296150" y="2786063"/>
                  <a:ext cx="476250" cy="207963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7296150" y="2994025"/>
                  <a:ext cx="115888" cy="3063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5734050" y="4965700"/>
                  <a:ext cx="492125" cy="247650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 flipV="1">
                  <a:off x="6226175" y="4729163"/>
                  <a:ext cx="406400" cy="484188"/>
                </a:xfrm>
                <a:prstGeom prst="line">
                  <a:avLst/>
                </a:prstGeom>
                <a:ln w="3175">
                  <a:solidFill>
                    <a:srgbClr val="161714">
                      <a:alpha val="14901"/>
                    </a:srgbClr>
                  </a:solidFill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28" name="AutoShape 128"/>
              <p:cNvSpPr/>
              <p:nvPr/>
            </p:nvSpPr>
            <p:spPr>
              <a:xfrm>
                <a:off x="9033429" y="1784465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9" name="AutoShape 129"/>
              <p:cNvSpPr/>
              <p:nvPr/>
            </p:nvSpPr>
            <p:spPr>
              <a:xfrm>
                <a:off x="878736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0" name="AutoShape 130"/>
              <p:cNvSpPr/>
              <p:nvPr/>
            </p:nvSpPr>
            <p:spPr>
              <a:xfrm>
                <a:off x="8076141" y="23305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1" name="AutoShape 131"/>
              <p:cNvSpPr/>
              <p:nvPr/>
            </p:nvSpPr>
            <p:spPr>
              <a:xfrm>
                <a:off x="8332317" y="2537824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2"/>
                      <a:pt x="5" y="0"/>
                      <a:pt x="9" y="0"/>
                    </a:cubicBezTo>
                    <a:cubicBezTo>
                      <a:pt x="13" y="1"/>
                      <a:pt x="16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2" name="AutoShape 132"/>
              <p:cNvSpPr/>
              <p:nvPr/>
            </p:nvSpPr>
            <p:spPr>
              <a:xfrm>
                <a:off x="7848617" y="3026580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3" name="AutoShape 133"/>
              <p:cNvSpPr/>
              <p:nvPr/>
            </p:nvSpPr>
            <p:spPr>
              <a:xfrm>
                <a:off x="7658170" y="3208600"/>
                <a:ext cx="53932" cy="5730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4" name="AutoShape 134"/>
              <p:cNvSpPr/>
              <p:nvPr/>
            </p:nvSpPr>
            <p:spPr>
              <a:xfrm>
                <a:off x="7917717" y="3227138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5" name="AutoShape 135"/>
              <p:cNvSpPr/>
              <p:nvPr/>
            </p:nvSpPr>
            <p:spPr>
              <a:xfrm>
                <a:off x="7816595" y="341589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6" name="AutoShape 136"/>
              <p:cNvSpPr/>
              <p:nvPr/>
            </p:nvSpPr>
            <p:spPr>
              <a:xfrm>
                <a:off x="7602554" y="380521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7" name="AutoShape 137"/>
              <p:cNvSpPr/>
              <p:nvPr/>
            </p:nvSpPr>
            <p:spPr>
              <a:xfrm>
                <a:off x="7988502" y="362994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8" name="AutoShape 138"/>
              <p:cNvSpPr/>
              <p:nvPr/>
            </p:nvSpPr>
            <p:spPr>
              <a:xfrm>
                <a:off x="7813224" y="392656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5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9" name="AutoShape 139"/>
              <p:cNvSpPr/>
              <p:nvPr/>
            </p:nvSpPr>
            <p:spPr>
              <a:xfrm>
                <a:off x="7718844" y="409173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0" name="AutoShape 140"/>
              <p:cNvSpPr/>
              <p:nvPr/>
            </p:nvSpPr>
            <p:spPr>
              <a:xfrm>
                <a:off x="8030637" y="405296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1" name="AutoShape 141"/>
              <p:cNvSpPr/>
              <p:nvPr/>
            </p:nvSpPr>
            <p:spPr>
              <a:xfrm>
                <a:off x="8374452" y="410521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2" name="AutoShape 142"/>
              <p:cNvSpPr/>
              <p:nvPr/>
            </p:nvSpPr>
            <p:spPr>
              <a:xfrm>
                <a:off x="8040749" y="47490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3" name="AutoShape 143"/>
              <p:cNvSpPr/>
              <p:nvPr/>
            </p:nvSpPr>
            <p:spPr>
              <a:xfrm>
                <a:off x="8679502" y="465464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4" name="AutoShape 144"/>
              <p:cNvSpPr/>
              <p:nvPr/>
            </p:nvSpPr>
            <p:spPr>
              <a:xfrm>
                <a:off x="9109271" y="4760821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5" name="AutoShape 145"/>
              <p:cNvSpPr/>
              <p:nvPr/>
            </p:nvSpPr>
            <p:spPr>
              <a:xfrm>
                <a:off x="9555893" y="508946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6" name="AutoShape 146"/>
              <p:cNvSpPr/>
              <p:nvPr/>
            </p:nvSpPr>
            <p:spPr>
              <a:xfrm>
                <a:off x="9552522" y="527485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7" name="AutoShape 147"/>
              <p:cNvSpPr/>
              <p:nvPr/>
            </p:nvSpPr>
            <p:spPr>
              <a:xfrm>
                <a:off x="9646902" y="47490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8" name="AutoShape 148"/>
              <p:cNvSpPr/>
              <p:nvPr/>
            </p:nvSpPr>
            <p:spPr>
              <a:xfrm>
                <a:off x="9867686" y="4553522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49" name="AutoShape 149"/>
              <p:cNvSpPr/>
              <p:nvPr/>
            </p:nvSpPr>
            <p:spPr>
              <a:xfrm>
                <a:off x="10477788" y="4718687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0" name="AutoShape 150"/>
              <p:cNvSpPr/>
              <p:nvPr/>
            </p:nvSpPr>
            <p:spPr>
              <a:xfrm>
                <a:off x="10407003" y="4781045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0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1" name="AutoShape 151"/>
              <p:cNvSpPr/>
              <p:nvPr/>
            </p:nvSpPr>
            <p:spPr>
              <a:xfrm>
                <a:off x="10663179" y="419622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2" name="AutoShape 152"/>
              <p:cNvSpPr/>
              <p:nvPr/>
            </p:nvSpPr>
            <p:spPr>
              <a:xfrm>
                <a:off x="11020476" y="399735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3" name="AutoShape 153"/>
              <p:cNvSpPr/>
              <p:nvPr/>
            </p:nvSpPr>
            <p:spPr>
              <a:xfrm>
                <a:off x="10644639" y="3506909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4" name="AutoShape 154"/>
              <p:cNvSpPr/>
              <p:nvPr/>
            </p:nvSpPr>
            <p:spPr>
              <a:xfrm>
                <a:off x="11072722" y="376982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5" name="AutoShape 155"/>
              <p:cNvSpPr/>
              <p:nvPr/>
            </p:nvSpPr>
            <p:spPr>
              <a:xfrm>
                <a:off x="10809805" y="3247363"/>
                <a:ext cx="52247" cy="5730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6" y="15"/>
                    </a:cubicBezTo>
                    <a:cubicBezTo>
                      <a:pt x="2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6" name="AutoShape 156"/>
              <p:cNvSpPr/>
              <p:nvPr/>
            </p:nvSpPr>
            <p:spPr>
              <a:xfrm>
                <a:off x="11273281" y="308388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0"/>
                      <a:pt x="1" y="7"/>
                    </a:cubicBezTo>
                    <a:cubicBezTo>
                      <a:pt x="1" y="3"/>
                      <a:pt x="5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7" name="AutoShape 157"/>
              <p:cNvSpPr/>
              <p:nvPr/>
            </p:nvSpPr>
            <p:spPr>
              <a:xfrm>
                <a:off x="10690144" y="2925458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8" name="AutoShape 158"/>
              <p:cNvSpPr/>
              <p:nvPr/>
            </p:nvSpPr>
            <p:spPr>
              <a:xfrm>
                <a:off x="11195754" y="2704675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3"/>
                      <a:pt x="11" y="15"/>
                      <a:pt x="7" y="15"/>
                    </a:cubicBezTo>
                    <a:cubicBezTo>
                      <a:pt x="3" y="15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59" name="AutoShape 159"/>
              <p:cNvSpPr/>
              <p:nvPr/>
            </p:nvSpPr>
            <p:spPr>
              <a:xfrm>
                <a:off x="11114857" y="24956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0" name="AutoShape 160"/>
              <p:cNvSpPr/>
              <p:nvPr/>
            </p:nvSpPr>
            <p:spPr>
              <a:xfrm>
                <a:off x="10732278" y="2576587"/>
                <a:ext cx="53932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4" y="9"/>
                    </a:moveTo>
                    <a:cubicBezTo>
                      <a:pt x="14" y="13"/>
                      <a:pt x="10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1" name="AutoShape 161"/>
              <p:cNvSpPr/>
              <p:nvPr/>
            </p:nvSpPr>
            <p:spPr>
              <a:xfrm>
                <a:off x="10988454" y="2804112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0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2" name="AutoShape 162"/>
              <p:cNvSpPr/>
              <p:nvPr/>
            </p:nvSpPr>
            <p:spPr>
              <a:xfrm>
                <a:off x="10708683" y="2453556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3" name="AutoShape 163"/>
              <p:cNvSpPr/>
              <p:nvPr/>
            </p:nvSpPr>
            <p:spPr>
              <a:xfrm>
                <a:off x="10361498" y="225805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4" name="AutoShape 164"/>
              <p:cNvSpPr/>
              <p:nvPr/>
            </p:nvSpPr>
            <p:spPr>
              <a:xfrm>
                <a:off x="10649696" y="18721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4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5" name="AutoShape 165"/>
              <p:cNvSpPr/>
              <p:nvPr/>
            </p:nvSpPr>
            <p:spPr>
              <a:xfrm>
                <a:off x="9982291" y="2030529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1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6" name="AutoShape 166"/>
              <p:cNvSpPr/>
              <p:nvPr/>
            </p:nvSpPr>
            <p:spPr>
              <a:xfrm>
                <a:off x="9849146" y="1791207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0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7" name="AutoShape 167"/>
              <p:cNvSpPr/>
              <p:nvPr/>
            </p:nvSpPr>
            <p:spPr>
              <a:xfrm>
                <a:off x="9705891" y="1518178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8" name="AutoShape 168"/>
              <p:cNvSpPr/>
              <p:nvPr/>
            </p:nvSpPr>
            <p:spPr>
              <a:xfrm>
                <a:off x="9095788" y="1920981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1" y="6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69" name="AutoShape 169"/>
              <p:cNvSpPr/>
              <p:nvPr/>
            </p:nvSpPr>
            <p:spPr>
              <a:xfrm>
                <a:off x="9215449" y="1819859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3"/>
                      <a:pt x="10" y="15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0" name="AutoShape 170"/>
              <p:cNvSpPr/>
              <p:nvPr/>
            </p:nvSpPr>
            <p:spPr>
              <a:xfrm>
                <a:off x="9033429" y="502205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2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1" name="AutoShape 171"/>
              <p:cNvSpPr/>
              <p:nvPr/>
            </p:nvSpPr>
            <p:spPr>
              <a:xfrm>
                <a:off x="8816017" y="4927673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9"/>
                    </a:moveTo>
                    <a:cubicBezTo>
                      <a:pt x="15" y="13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2" name="AutoShape 172"/>
              <p:cNvSpPr/>
              <p:nvPr/>
            </p:nvSpPr>
            <p:spPr>
              <a:xfrm>
                <a:off x="8903656" y="15013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3" name="AutoShape 173"/>
              <p:cNvSpPr/>
              <p:nvPr/>
            </p:nvSpPr>
            <p:spPr>
              <a:xfrm>
                <a:off x="8622200" y="1711995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4" name="AutoShape 174"/>
              <p:cNvSpPr/>
              <p:nvPr/>
            </p:nvSpPr>
            <p:spPr>
              <a:xfrm>
                <a:off x="851433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5" name="AutoShape 175"/>
              <p:cNvSpPr/>
              <p:nvPr/>
            </p:nvSpPr>
            <p:spPr>
              <a:xfrm>
                <a:off x="8027266" y="2005249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6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6" name="AutoShape 176"/>
              <p:cNvSpPr/>
              <p:nvPr/>
            </p:nvSpPr>
            <p:spPr>
              <a:xfrm>
                <a:off x="7732327" y="27013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7" name="AutoShape 177"/>
              <p:cNvSpPr/>
              <p:nvPr/>
            </p:nvSpPr>
            <p:spPr>
              <a:xfrm>
                <a:off x="7550307" y="299624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8" name="AutoShape 178"/>
              <p:cNvSpPr/>
              <p:nvPr/>
            </p:nvSpPr>
            <p:spPr>
              <a:xfrm>
                <a:off x="9326683" y="1511436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9" name="AutoShape 179"/>
              <p:cNvSpPr/>
              <p:nvPr/>
            </p:nvSpPr>
            <p:spPr>
              <a:xfrm>
                <a:off x="8903656" y="150132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7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0" name="AutoShape 180"/>
              <p:cNvSpPr/>
              <p:nvPr/>
            </p:nvSpPr>
            <p:spPr>
              <a:xfrm>
                <a:off x="8622200" y="1711995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1" name="AutoShape 181"/>
              <p:cNvSpPr/>
              <p:nvPr/>
            </p:nvSpPr>
            <p:spPr>
              <a:xfrm>
                <a:off x="8514336" y="2011990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0"/>
                    </a:cubicBezTo>
                    <a:cubicBezTo>
                      <a:pt x="13" y="1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2" name="AutoShape 182"/>
              <p:cNvSpPr/>
              <p:nvPr/>
            </p:nvSpPr>
            <p:spPr>
              <a:xfrm>
                <a:off x="8027266" y="2005249"/>
                <a:ext cx="55618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6" h="15">
                    <a:moveTo>
                      <a:pt x="15" y="8"/>
                    </a:moveTo>
                    <a:cubicBezTo>
                      <a:pt x="15" y="12"/>
                      <a:pt x="11" y="15"/>
                      <a:pt x="7" y="15"/>
                    </a:cubicBezTo>
                    <a:cubicBezTo>
                      <a:pt x="3" y="14"/>
                      <a:pt x="0" y="11"/>
                      <a:pt x="1" y="7"/>
                    </a:cubicBezTo>
                    <a:cubicBezTo>
                      <a:pt x="1" y="3"/>
                      <a:pt x="5" y="0"/>
                      <a:pt x="9" y="1"/>
                    </a:cubicBezTo>
                    <a:cubicBezTo>
                      <a:pt x="13" y="1"/>
                      <a:pt x="16" y="5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3" name="AutoShape 183"/>
              <p:cNvSpPr/>
              <p:nvPr/>
            </p:nvSpPr>
            <p:spPr>
              <a:xfrm>
                <a:off x="7732327" y="2701304"/>
                <a:ext cx="52247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5" y="8"/>
                    </a:moveTo>
                    <a:cubicBezTo>
                      <a:pt x="14" y="12"/>
                      <a:pt x="11" y="15"/>
                      <a:pt x="7" y="14"/>
                    </a:cubicBezTo>
                    <a:cubicBezTo>
                      <a:pt x="3" y="14"/>
                      <a:pt x="0" y="10"/>
                      <a:pt x="0" y="6"/>
                    </a:cubicBezTo>
                    <a:cubicBezTo>
                      <a:pt x="1" y="2"/>
                      <a:pt x="4" y="0"/>
                      <a:pt x="8" y="0"/>
                    </a:cubicBezTo>
                    <a:cubicBezTo>
                      <a:pt x="12" y="0"/>
                      <a:pt x="15" y="4"/>
                      <a:pt x="15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4" name="AutoShape 184"/>
              <p:cNvSpPr/>
              <p:nvPr/>
            </p:nvSpPr>
            <p:spPr>
              <a:xfrm>
                <a:off x="7550307" y="2996244"/>
                <a:ext cx="52247" cy="55618"/>
              </a:xfrm>
              <a:custGeom>
                <a:avLst/>
                <a:gdLst/>
                <a:ahLst/>
                <a:cxnLst/>
                <a:rect l="l" t="t" r="r" b="b"/>
                <a:pathLst>
                  <a:path w="15" h="16">
                    <a:moveTo>
                      <a:pt x="15" y="9"/>
                    </a:moveTo>
                    <a:cubicBezTo>
                      <a:pt x="14" y="13"/>
                      <a:pt x="11" y="16"/>
                      <a:pt x="7" y="15"/>
                    </a:cubicBezTo>
                    <a:cubicBezTo>
                      <a:pt x="3" y="15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5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5" name="AutoShape 185"/>
              <p:cNvSpPr/>
              <p:nvPr/>
            </p:nvSpPr>
            <p:spPr>
              <a:xfrm>
                <a:off x="9326683" y="1511436"/>
                <a:ext cx="53932" cy="52247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9"/>
                    </a:moveTo>
                    <a:cubicBezTo>
                      <a:pt x="14" y="12"/>
                      <a:pt x="10" y="15"/>
                      <a:pt x="6" y="15"/>
                    </a:cubicBezTo>
                    <a:cubicBezTo>
                      <a:pt x="3" y="14"/>
                      <a:pt x="0" y="11"/>
                      <a:pt x="0" y="7"/>
                    </a:cubicBezTo>
                    <a:cubicBezTo>
                      <a:pt x="1" y="3"/>
                      <a:pt x="4" y="0"/>
                      <a:pt x="8" y="1"/>
                    </a:cubicBezTo>
                    <a:cubicBezTo>
                      <a:pt x="12" y="1"/>
                      <a:pt x="15" y="5"/>
                      <a:pt x="14" y="9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6" name="AutoShape 186"/>
              <p:cNvSpPr/>
              <p:nvPr/>
            </p:nvSpPr>
            <p:spPr>
              <a:xfrm>
                <a:off x="10870478" y="2025473"/>
                <a:ext cx="52247" cy="53932"/>
              </a:xfrm>
              <a:custGeom>
                <a:avLst/>
                <a:gdLst/>
                <a:ahLst/>
                <a:cxnLst/>
                <a:rect l="l" t="t" r="r" b="b"/>
                <a:pathLst>
                  <a:path w="15" h="15">
                    <a:moveTo>
                      <a:pt x="14" y="8"/>
                    </a:moveTo>
                    <a:cubicBezTo>
                      <a:pt x="14" y="12"/>
                      <a:pt x="10" y="15"/>
                      <a:pt x="6" y="14"/>
                    </a:cubicBezTo>
                    <a:cubicBezTo>
                      <a:pt x="2" y="14"/>
                      <a:pt x="0" y="10"/>
                      <a:pt x="0" y="7"/>
                    </a:cubicBezTo>
                    <a:cubicBezTo>
                      <a:pt x="0" y="3"/>
                      <a:pt x="4" y="0"/>
                      <a:pt x="8" y="0"/>
                    </a:cubicBezTo>
                    <a:cubicBezTo>
                      <a:pt x="12" y="1"/>
                      <a:pt x="15" y="4"/>
                      <a:pt x="14" y="8"/>
                    </a:cubicBezTo>
                    <a:close/>
                  </a:path>
                </a:pathLst>
              </a:custGeom>
              <a:solidFill>
                <a:srgbClr val="161714">
                  <a:alpha val="81176"/>
                </a:srgbClr>
              </a:solidFill>
              <a:ln>
                <a:headEnd type="none"/>
                <a:tailEnd type="none"/>
              </a:ln>
            </p:spPr>
          </p:sp>
        </p:grpSp>
        <p:sp>
          <p:nvSpPr>
            <p:cNvPr id="187" name="AutoShape 187"/>
            <p:cNvSpPr/>
            <p:nvPr/>
          </p:nvSpPr>
          <p:spPr>
            <a:xfrm>
              <a:off x="647772" y="3224449"/>
              <a:ext cx="55618" cy="52247"/>
            </a:xfrm>
            <a:custGeom>
              <a:avLst/>
              <a:gdLst/>
              <a:ahLst/>
              <a:cxnLst/>
              <a:rect l="l" t="t" r="r" b="b"/>
              <a:pathLst>
                <a:path w="16" h="15">
                  <a:moveTo>
                    <a:pt x="15" y="8"/>
                  </a:moveTo>
                  <a:cubicBezTo>
                    <a:pt x="15" y="12"/>
                    <a:pt x="11" y="15"/>
                    <a:pt x="7" y="15"/>
                  </a:cubicBezTo>
                  <a:cubicBezTo>
                    <a:pt x="3" y="14"/>
                    <a:pt x="0" y="11"/>
                    <a:pt x="1" y="7"/>
                  </a:cubicBezTo>
                  <a:cubicBezTo>
                    <a:pt x="1" y="3"/>
                    <a:pt x="5" y="0"/>
                    <a:pt x="9" y="1"/>
                  </a:cubicBezTo>
                  <a:cubicBezTo>
                    <a:pt x="13" y="1"/>
                    <a:pt x="16" y="5"/>
                    <a:pt x="15" y="8"/>
                  </a:cubicBezTo>
                  <a:close/>
                </a:path>
              </a:pathLst>
            </a:custGeom>
            <a:solidFill>
              <a:srgbClr val="161714">
                <a:alpha val="81176"/>
              </a:srgbClr>
            </a:solidFill>
            <a:ln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0F0F0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ln w="3175">
            <a:solidFill>
              <a:srgbClr val="FFFFFF">
                <a:alpha val="100000"/>
                <a:lumMod val="75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" name="AutoShape 3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778495">
              <a:alpha val="100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65.xml"/><Relationship Id="rId8" Type="http://schemas.openxmlformats.org/officeDocument/2006/relationships/tags" Target="../tags/tag64.xml"/><Relationship Id="rId7" Type="http://schemas.openxmlformats.org/officeDocument/2006/relationships/tags" Target="../tags/tag63.xml"/><Relationship Id="rId6" Type="http://schemas.openxmlformats.org/officeDocument/2006/relationships/tags" Target="../tags/tag62.xml"/><Relationship Id="rId5" Type="http://schemas.openxmlformats.org/officeDocument/2006/relationships/tags" Target="../tags/tag61.xml"/><Relationship Id="rId4" Type="http://schemas.openxmlformats.org/officeDocument/2006/relationships/tags" Target="../tags/tag60.xml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5" Type="http://schemas.openxmlformats.org/officeDocument/2006/relationships/slideLayout" Target="../slideLayouts/slideLayout6.xml"/><Relationship Id="rId14" Type="http://schemas.openxmlformats.org/officeDocument/2006/relationships/tags" Target="../tags/tag70.xml"/><Relationship Id="rId13" Type="http://schemas.openxmlformats.org/officeDocument/2006/relationships/tags" Target="../tags/tag69.xml"/><Relationship Id="rId12" Type="http://schemas.openxmlformats.org/officeDocument/2006/relationships/tags" Target="../tags/tag68.xml"/><Relationship Id="rId11" Type="http://schemas.openxmlformats.org/officeDocument/2006/relationships/tags" Target="../tags/tag67.xml"/><Relationship Id="rId10" Type="http://schemas.openxmlformats.org/officeDocument/2006/relationships/tags" Target="../tags/tag66.xml"/><Relationship Id="rId1" Type="http://schemas.openxmlformats.org/officeDocument/2006/relationships/tags" Target="../tags/tag57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2" Type="http://schemas.openxmlformats.org/officeDocument/2006/relationships/slideLayout" Target="../slideLayouts/slideLayout6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tags" Target="../tags/tag7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7" Type="http://schemas.openxmlformats.org/officeDocument/2006/relationships/slideLayout" Target="../slideLayouts/slideLayout6.xml"/><Relationship Id="rId16" Type="http://schemas.openxmlformats.org/officeDocument/2006/relationships/tags" Target="../tags/tag97.xml"/><Relationship Id="rId15" Type="http://schemas.openxmlformats.org/officeDocument/2006/relationships/tags" Target="../tags/tag96.xml"/><Relationship Id="rId14" Type="http://schemas.openxmlformats.org/officeDocument/2006/relationships/tags" Target="../tags/tag95.xml"/><Relationship Id="rId13" Type="http://schemas.openxmlformats.org/officeDocument/2006/relationships/tags" Target="../tags/tag94.xml"/><Relationship Id="rId12" Type="http://schemas.openxmlformats.org/officeDocument/2006/relationships/tags" Target="../tags/tag93.xml"/><Relationship Id="rId11" Type="http://schemas.openxmlformats.org/officeDocument/2006/relationships/tags" Target="../tags/tag92.xml"/><Relationship Id="rId10" Type="http://schemas.openxmlformats.org/officeDocument/2006/relationships/tags" Target="../tags/tag91.xml"/><Relationship Id="rId1" Type="http://schemas.openxmlformats.org/officeDocument/2006/relationships/tags" Target="../tags/tag8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110.xml"/><Relationship Id="rId12" Type="http://schemas.openxmlformats.org/officeDocument/2006/relationships/tags" Target="../tags/tag109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tags" Target="../tags/tag98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27.xml"/><Relationship Id="rId16" Type="http://schemas.openxmlformats.org/officeDocument/2006/relationships/tags" Target="../tags/tag126.xml"/><Relationship Id="rId15" Type="http://schemas.openxmlformats.org/officeDocument/2006/relationships/tags" Target="../tags/tag125.xml"/><Relationship Id="rId14" Type="http://schemas.openxmlformats.org/officeDocument/2006/relationships/tags" Target="../tags/tag124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tags" Target="../tags/tag1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136.xml"/><Relationship Id="rId8" Type="http://schemas.openxmlformats.org/officeDocument/2006/relationships/tags" Target="../tags/tag135.xml"/><Relationship Id="rId7" Type="http://schemas.openxmlformats.org/officeDocument/2006/relationships/tags" Target="../tags/tag134.xml"/><Relationship Id="rId6" Type="http://schemas.openxmlformats.org/officeDocument/2006/relationships/tags" Target="../tags/tag133.xml"/><Relationship Id="rId5" Type="http://schemas.openxmlformats.org/officeDocument/2006/relationships/tags" Target="../tags/tag132.xml"/><Relationship Id="rId4" Type="http://schemas.openxmlformats.org/officeDocument/2006/relationships/tags" Target="../tags/tag131.xml"/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140.xml"/><Relationship Id="rId12" Type="http://schemas.openxmlformats.org/officeDocument/2006/relationships/tags" Target="../tags/tag139.xml"/><Relationship Id="rId11" Type="http://schemas.openxmlformats.org/officeDocument/2006/relationships/tags" Target="../tags/tag138.xml"/><Relationship Id="rId10" Type="http://schemas.openxmlformats.org/officeDocument/2006/relationships/tags" Target="../tags/tag137.xml"/><Relationship Id="rId1" Type="http://schemas.openxmlformats.org/officeDocument/2006/relationships/tags" Target="../tags/tag12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tags" Target="../tags/tag147.xml"/><Relationship Id="rId6" Type="http://schemas.openxmlformats.org/officeDocument/2006/relationships/tags" Target="../tags/tag146.xml"/><Relationship Id="rId5" Type="http://schemas.openxmlformats.org/officeDocument/2006/relationships/tags" Target="../tags/tag145.xml"/><Relationship Id="rId4" Type="http://schemas.openxmlformats.org/officeDocument/2006/relationships/tags" Target="../tags/tag144.xml"/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.xml"/><Relationship Id="rId7" Type="http://schemas.openxmlformats.org/officeDocument/2006/relationships/tags" Target="../tags/tag154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3" Type="http://schemas.openxmlformats.org/officeDocument/2006/relationships/slideLayout" Target="../slideLayouts/slideLayout6.xml"/><Relationship Id="rId22" Type="http://schemas.openxmlformats.org/officeDocument/2006/relationships/tags" Target="../tags/tag176.xml"/><Relationship Id="rId21" Type="http://schemas.openxmlformats.org/officeDocument/2006/relationships/tags" Target="../tags/tag175.xml"/><Relationship Id="rId20" Type="http://schemas.openxmlformats.org/officeDocument/2006/relationships/tags" Target="../tags/tag174.xml"/><Relationship Id="rId2" Type="http://schemas.openxmlformats.org/officeDocument/2006/relationships/tags" Target="../tags/tag156.xml"/><Relationship Id="rId19" Type="http://schemas.openxmlformats.org/officeDocument/2006/relationships/tags" Target="../tags/tag173.xml"/><Relationship Id="rId18" Type="http://schemas.openxmlformats.org/officeDocument/2006/relationships/tags" Target="../tags/tag172.xml"/><Relationship Id="rId17" Type="http://schemas.openxmlformats.org/officeDocument/2006/relationships/tags" Target="../tags/tag171.xml"/><Relationship Id="rId16" Type="http://schemas.openxmlformats.org/officeDocument/2006/relationships/tags" Target="../tags/tag170.xml"/><Relationship Id="rId15" Type="http://schemas.openxmlformats.org/officeDocument/2006/relationships/tags" Target="../tags/tag169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tags" Target="../tags/tag15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7" Type="http://schemas.openxmlformats.org/officeDocument/2006/relationships/slideLayout" Target="../slideLayouts/slideLayout6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3" Type="http://schemas.openxmlformats.org/officeDocument/2006/relationships/slideLayout" Target="../slideLayouts/slideLayout6.xml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6" Type="http://schemas.openxmlformats.org/officeDocument/2006/relationships/slideLayout" Target="../slideLayouts/slideLayout6.xml"/><Relationship Id="rId15" Type="http://schemas.openxmlformats.org/officeDocument/2006/relationships/tags" Target="../tags/tag43.xml"/><Relationship Id="rId14" Type="http://schemas.openxmlformats.org/officeDocument/2006/relationships/tags" Target="../tags/tag42.xml"/><Relationship Id="rId13" Type="http://schemas.openxmlformats.org/officeDocument/2006/relationships/tags" Target="../tags/tag41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tags" Target="../tags/tag29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52.xml"/><Relationship Id="rId8" Type="http://schemas.openxmlformats.org/officeDocument/2006/relationships/tags" Target="../tags/tag51.xml"/><Relationship Id="rId7" Type="http://schemas.openxmlformats.org/officeDocument/2006/relationships/tags" Target="../tags/tag50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4" Type="http://schemas.openxmlformats.org/officeDocument/2006/relationships/slideLayout" Target="../slideLayouts/slideLayout6.xml"/><Relationship Id="rId13" Type="http://schemas.openxmlformats.org/officeDocument/2006/relationships/tags" Target="../tags/tag56.xml"/><Relationship Id="rId12" Type="http://schemas.openxmlformats.org/officeDocument/2006/relationships/tags" Target="../tags/tag55.xml"/><Relationship Id="rId11" Type="http://schemas.openxmlformats.org/officeDocument/2006/relationships/tags" Target="../tags/tag54.xml"/><Relationship Id="rId10" Type="http://schemas.openxmlformats.org/officeDocument/2006/relationships/tags" Target="../tags/tag53.xml"/><Relationship Id="rId1" Type="http://schemas.openxmlformats.org/officeDocument/2006/relationships/tags" Target="../tags/tag4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1149383"/>
            <a:ext cx="10858500" cy="2026508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6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走进虚拟内存世界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60400" y="3189545"/>
            <a:ext cx="10858500" cy="198667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 WSL 与 Linux 实例的深度解析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7700" y="6413500"/>
            <a:ext cx="11938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f9349d-103c-403e-b536-f0ff5372f0fd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0" y="5517936"/>
              <a:ext cx="2174714" cy="1340064"/>
              <a:chOff x="0" y="5517936"/>
              <a:chExt cx="2174714" cy="1340064"/>
            </a:xfrm>
          </p:grpSpPr>
          <p:sp>
            <p:nvSpPr>
              <p:cNvPr id="5" name="AutoShape 5"/>
              <p:cNvSpPr/>
              <p:nvPr/>
            </p:nvSpPr>
            <p:spPr>
              <a:xfrm rot="10800000">
                <a:off x="0" y="5584185"/>
                <a:ext cx="2096785" cy="1273814"/>
              </a:xfrm>
              <a:custGeom>
                <a:avLst/>
                <a:gdLst/>
                <a:ahLst/>
                <a:cxnLst/>
                <a:rect l="l" t="t" r="r" b="b"/>
                <a:pathLst>
                  <a:path w="2096785" h="1273814">
                    <a:moveTo>
                      <a:pt x="2096785" y="1273814"/>
                    </a:moveTo>
                    <a:lnTo>
                      <a:pt x="2088983" y="1269147"/>
                    </a:lnTo>
                    <a:cubicBezTo>
                      <a:pt x="1831093" y="1114305"/>
                      <a:pt x="1560656" y="950897"/>
                      <a:pt x="1289789" y="786551"/>
                    </a:cubicBezTo>
                    <a:cubicBezTo>
                      <a:pt x="1266760" y="772690"/>
                      <a:pt x="1243753" y="758842"/>
                      <a:pt x="1220702" y="744971"/>
                    </a:cubicBezTo>
                    <a:cubicBezTo>
                      <a:pt x="1213119" y="740028"/>
                      <a:pt x="1205523" y="735642"/>
                      <a:pt x="1198007" y="731021"/>
                    </a:cubicBezTo>
                    <a:lnTo>
                      <a:pt x="1147976" y="683799"/>
                    </a:lnTo>
                    <a:lnTo>
                      <a:pt x="1096423" y="630903"/>
                    </a:lnTo>
                    <a:lnTo>
                      <a:pt x="1012144" y="605376"/>
                    </a:lnTo>
                    <a:lnTo>
                      <a:pt x="923876" y="556954"/>
                    </a:lnTo>
                    <a:lnTo>
                      <a:pt x="900754" y="550093"/>
                    </a:lnTo>
                    <a:cubicBezTo>
                      <a:pt x="835597" y="510500"/>
                      <a:pt x="770865" y="471151"/>
                      <a:pt x="706888" y="431957"/>
                    </a:cubicBezTo>
                    <a:lnTo>
                      <a:pt x="635468" y="328944"/>
                    </a:lnTo>
                    <a:lnTo>
                      <a:pt x="609264" y="293221"/>
                    </a:lnTo>
                    <a:lnTo>
                      <a:pt x="561363" y="277978"/>
                    </a:lnTo>
                    <a:lnTo>
                      <a:pt x="538359" y="238178"/>
                    </a:lnTo>
                    <a:lnTo>
                      <a:pt x="496263" y="211900"/>
                    </a:lnTo>
                    <a:lnTo>
                      <a:pt x="447110" y="191984"/>
                    </a:lnTo>
                    <a:lnTo>
                      <a:pt x="379145" y="232015"/>
                    </a:lnTo>
                    <a:cubicBezTo>
                      <a:pt x="263257" y="161193"/>
                      <a:pt x="150115" y="91965"/>
                      <a:pt x="40844" y="25040"/>
                    </a:cubicBezTo>
                    <a:lnTo>
                      <a:pt x="0" y="0"/>
                    </a:lnTo>
                    <a:lnTo>
                      <a:pt x="2096785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/>
            </p:nvSpPr>
            <p:spPr>
              <a:xfrm rot="10800000">
                <a:off x="0" y="5517936"/>
                <a:ext cx="2174714" cy="1340064"/>
              </a:xfrm>
              <a:custGeom>
                <a:avLst/>
                <a:gdLst/>
                <a:ahLst/>
                <a:cxnLst/>
                <a:rect l="l" t="t" r="r" b="b"/>
                <a:pathLst>
                  <a:path w="2174714" h="1340064">
                    <a:moveTo>
                      <a:pt x="2174714" y="1340064"/>
                    </a:moveTo>
                    <a:lnTo>
                      <a:pt x="2119048" y="1325821"/>
                    </a:lnTo>
                    <a:lnTo>
                      <a:pt x="2074800" y="1286170"/>
                    </a:lnTo>
                    <a:lnTo>
                      <a:pt x="2077709" y="1252304"/>
                    </a:lnTo>
                    <a:lnTo>
                      <a:pt x="1992182" y="1207439"/>
                    </a:lnTo>
                    <a:lnTo>
                      <a:pt x="1912470" y="1140824"/>
                    </a:lnTo>
                    <a:lnTo>
                      <a:pt x="1849627" y="1119211"/>
                    </a:lnTo>
                    <a:lnTo>
                      <a:pt x="1793498" y="1089343"/>
                    </a:lnTo>
                    <a:lnTo>
                      <a:pt x="1755254" y="1046670"/>
                    </a:lnTo>
                    <a:lnTo>
                      <a:pt x="1732409" y="1018811"/>
                    </a:lnTo>
                    <a:lnTo>
                      <a:pt x="1703851" y="1062411"/>
                    </a:lnTo>
                    <a:lnTo>
                      <a:pt x="1687152" y="1056155"/>
                    </a:lnTo>
                    <a:lnTo>
                      <a:pt x="1656124" y="1035138"/>
                    </a:lnTo>
                    <a:lnTo>
                      <a:pt x="1631597" y="1024362"/>
                    </a:lnTo>
                    <a:lnTo>
                      <a:pt x="1575703" y="1007326"/>
                    </a:lnTo>
                    <a:lnTo>
                      <a:pt x="1543407" y="985576"/>
                    </a:lnTo>
                    <a:lnTo>
                      <a:pt x="1516155" y="939940"/>
                    </a:lnTo>
                    <a:lnTo>
                      <a:pt x="1515124" y="933420"/>
                    </a:lnTo>
                    <a:lnTo>
                      <a:pt x="1508897" y="909513"/>
                    </a:lnTo>
                    <a:lnTo>
                      <a:pt x="1501805" y="877773"/>
                    </a:lnTo>
                    <a:lnTo>
                      <a:pt x="1391989" y="854994"/>
                    </a:lnTo>
                    <a:lnTo>
                      <a:pt x="1367728" y="786540"/>
                    </a:lnTo>
                    <a:lnTo>
                      <a:pt x="1365394" y="779834"/>
                    </a:lnTo>
                    <a:lnTo>
                      <a:pt x="1298640" y="744961"/>
                    </a:lnTo>
                    <a:lnTo>
                      <a:pt x="1280312" y="735224"/>
                    </a:lnTo>
                    <a:lnTo>
                      <a:pt x="1275966" y="731024"/>
                    </a:lnTo>
                    <a:lnTo>
                      <a:pt x="1225914" y="683789"/>
                    </a:lnTo>
                    <a:lnTo>
                      <a:pt x="1174362" y="630894"/>
                    </a:lnTo>
                    <a:lnTo>
                      <a:pt x="1090082" y="605367"/>
                    </a:lnTo>
                    <a:lnTo>
                      <a:pt x="1001814" y="556943"/>
                    </a:lnTo>
                    <a:lnTo>
                      <a:pt x="978694" y="550083"/>
                    </a:lnTo>
                    <a:lnTo>
                      <a:pt x="945342" y="540419"/>
                    </a:lnTo>
                    <a:lnTo>
                      <a:pt x="929066" y="534408"/>
                    </a:lnTo>
                    <a:lnTo>
                      <a:pt x="882005" y="514289"/>
                    </a:lnTo>
                    <a:lnTo>
                      <a:pt x="853056" y="482342"/>
                    </a:lnTo>
                    <a:lnTo>
                      <a:pt x="808814" y="466672"/>
                    </a:lnTo>
                    <a:lnTo>
                      <a:pt x="784827" y="431948"/>
                    </a:lnTo>
                    <a:lnTo>
                      <a:pt x="713428" y="328946"/>
                    </a:lnTo>
                    <a:lnTo>
                      <a:pt x="687202" y="293211"/>
                    </a:lnTo>
                    <a:lnTo>
                      <a:pt x="639322" y="277980"/>
                    </a:lnTo>
                    <a:lnTo>
                      <a:pt x="616317" y="238181"/>
                    </a:lnTo>
                    <a:lnTo>
                      <a:pt x="574223" y="211903"/>
                    </a:lnTo>
                    <a:lnTo>
                      <a:pt x="525049" y="191975"/>
                    </a:lnTo>
                    <a:lnTo>
                      <a:pt x="457083" y="232005"/>
                    </a:lnTo>
                    <a:lnTo>
                      <a:pt x="408621" y="260729"/>
                    </a:lnTo>
                    <a:lnTo>
                      <a:pt x="372736" y="226187"/>
                    </a:lnTo>
                    <a:lnTo>
                      <a:pt x="334736" y="199170"/>
                    </a:lnTo>
                    <a:lnTo>
                      <a:pt x="288965" y="188541"/>
                    </a:lnTo>
                    <a:lnTo>
                      <a:pt x="196372" y="160754"/>
                    </a:lnTo>
                    <a:lnTo>
                      <a:pt x="155720" y="141797"/>
                    </a:lnTo>
                    <a:lnTo>
                      <a:pt x="105485" y="119847"/>
                    </a:lnTo>
                    <a:lnTo>
                      <a:pt x="123256" y="91459"/>
                    </a:lnTo>
                    <a:lnTo>
                      <a:pt x="79380" y="63870"/>
                    </a:lnTo>
                    <a:lnTo>
                      <a:pt x="40260" y="41284"/>
                    </a:lnTo>
                    <a:lnTo>
                      <a:pt x="12053" y="6098"/>
                    </a:lnTo>
                    <a:lnTo>
                      <a:pt x="0" y="0"/>
                    </a:lnTo>
                    <a:lnTo>
                      <a:pt x="444337" y="0"/>
                    </a:lnTo>
                    <a:lnTo>
                      <a:pt x="462794" y="77044"/>
                    </a:lnTo>
                    <a:lnTo>
                      <a:pt x="506584" y="96966"/>
                    </a:lnTo>
                    <a:lnTo>
                      <a:pt x="568288" y="49653"/>
                    </a:lnTo>
                    <a:lnTo>
                      <a:pt x="595127" y="58379"/>
                    </a:lnTo>
                    <a:lnTo>
                      <a:pt x="702754" y="38143"/>
                    </a:lnTo>
                    <a:lnTo>
                      <a:pt x="741472" y="69243"/>
                    </a:lnTo>
                    <a:lnTo>
                      <a:pt x="776507" y="93138"/>
                    </a:lnTo>
                    <a:lnTo>
                      <a:pt x="809137" y="130876"/>
                    </a:lnTo>
                    <a:lnTo>
                      <a:pt x="858985" y="155989"/>
                    </a:lnTo>
                    <a:lnTo>
                      <a:pt x="824774" y="225946"/>
                    </a:lnTo>
                    <a:lnTo>
                      <a:pt x="873283" y="238719"/>
                    </a:lnTo>
                    <a:lnTo>
                      <a:pt x="907241" y="270737"/>
                    </a:lnTo>
                    <a:lnTo>
                      <a:pt x="942985" y="300683"/>
                    </a:lnTo>
                    <a:lnTo>
                      <a:pt x="982225" y="312901"/>
                    </a:lnTo>
                    <a:lnTo>
                      <a:pt x="936045" y="471014"/>
                    </a:lnTo>
                    <a:lnTo>
                      <a:pt x="986075" y="489462"/>
                    </a:lnTo>
                    <a:lnTo>
                      <a:pt x="1086366" y="494047"/>
                    </a:lnTo>
                    <a:lnTo>
                      <a:pt x="1138792" y="498081"/>
                    </a:lnTo>
                    <a:lnTo>
                      <a:pt x="1105238" y="577162"/>
                    </a:lnTo>
                    <a:lnTo>
                      <a:pt x="1141104" y="598151"/>
                    </a:lnTo>
                    <a:lnTo>
                      <a:pt x="1179883" y="622796"/>
                    </a:lnTo>
                    <a:lnTo>
                      <a:pt x="1223413" y="639748"/>
                    </a:lnTo>
                    <a:lnTo>
                      <a:pt x="1268142" y="664443"/>
                    </a:lnTo>
                    <a:lnTo>
                      <a:pt x="1312772" y="652128"/>
                    </a:lnTo>
                    <a:lnTo>
                      <a:pt x="1367595" y="666571"/>
                    </a:lnTo>
                    <a:lnTo>
                      <a:pt x="1402860" y="695394"/>
                    </a:lnTo>
                    <a:lnTo>
                      <a:pt x="1440780" y="711364"/>
                    </a:lnTo>
                    <a:lnTo>
                      <a:pt x="1469808" y="772977"/>
                    </a:lnTo>
                    <a:lnTo>
                      <a:pt x="1585312" y="714128"/>
                    </a:lnTo>
                    <a:lnTo>
                      <a:pt x="1633221" y="743481"/>
                    </a:lnTo>
                    <a:lnTo>
                      <a:pt x="1650185" y="776689"/>
                    </a:lnTo>
                    <a:lnTo>
                      <a:pt x="1711350" y="800719"/>
                    </a:lnTo>
                    <a:lnTo>
                      <a:pt x="1732845" y="852905"/>
                    </a:lnTo>
                    <a:lnTo>
                      <a:pt x="1795636" y="933730"/>
                    </a:lnTo>
                    <a:lnTo>
                      <a:pt x="1729098" y="939039"/>
                    </a:lnTo>
                    <a:lnTo>
                      <a:pt x="1774127" y="961652"/>
                    </a:lnTo>
                    <a:lnTo>
                      <a:pt x="1804514" y="949575"/>
                    </a:lnTo>
                    <a:lnTo>
                      <a:pt x="1859829" y="939761"/>
                    </a:lnTo>
                    <a:lnTo>
                      <a:pt x="1909943" y="1000572"/>
                    </a:lnTo>
                    <a:lnTo>
                      <a:pt x="2005144" y="991499"/>
                    </a:lnTo>
                    <a:lnTo>
                      <a:pt x="2042926" y="1013030"/>
                    </a:lnTo>
                    <a:lnTo>
                      <a:pt x="2088294" y="1023426"/>
                    </a:lnTo>
                    <a:lnTo>
                      <a:pt x="2122139" y="1053685"/>
                    </a:lnTo>
                    <a:lnTo>
                      <a:pt x="2138943" y="1102318"/>
                    </a:lnTo>
                    <a:lnTo>
                      <a:pt x="2174714" y="114967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7" name="Group 7"/>
            <p:cNvGrpSpPr/>
            <p:nvPr/>
          </p:nvGrpSpPr>
          <p:grpSpPr>
            <a:xfrm rot="0" flipH="1" flipV="1">
              <a:off x="10017286" y="0"/>
              <a:ext cx="2174714" cy="1340064"/>
              <a:chOff x="0" y="5517936"/>
              <a:chExt cx="2174714" cy="1340064"/>
            </a:xfrm>
          </p:grpSpPr>
          <p:sp>
            <p:nvSpPr>
              <p:cNvPr id="8" name="AutoShape 8"/>
              <p:cNvSpPr/>
              <p:nvPr/>
            </p:nvSpPr>
            <p:spPr>
              <a:xfrm rot="10800000">
                <a:off x="0" y="5584185"/>
                <a:ext cx="2096785" cy="1273814"/>
              </a:xfrm>
              <a:custGeom>
                <a:avLst/>
                <a:gdLst/>
                <a:ahLst/>
                <a:cxnLst/>
                <a:rect l="l" t="t" r="r" b="b"/>
                <a:pathLst>
                  <a:path w="2096785" h="1273814">
                    <a:moveTo>
                      <a:pt x="2096785" y="1273814"/>
                    </a:moveTo>
                    <a:lnTo>
                      <a:pt x="2088983" y="1269147"/>
                    </a:lnTo>
                    <a:cubicBezTo>
                      <a:pt x="1831093" y="1114305"/>
                      <a:pt x="1560656" y="950897"/>
                      <a:pt x="1289789" y="786551"/>
                    </a:cubicBezTo>
                    <a:cubicBezTo>
                      <a:pt x="1266760" y="772690"/>
                      <a:pt x="1243753" y="758842"/>
                      <a:pt x="1220702" y="744971"/>
                    </a:cubicBezTo>
                    <a:cubicBezTo>
                      <a:pt x="1213119" y="740028"/>
                      <a:pt x="1205523" y="735642"/>
                      <a:pt x="1198007" y="731021"/>
                    </a:cubicBezTo>
                    <a:lnTo>
                      <a:pt x="1147976" y="683799"/>
                    </a:lnTo>
                    <a:lnTo>
                      <a:pt x="1096423" y="630903"/>
                    </a:lnTo>
                    <a:lnTo>
                      <a:pt x="1012144" y="605376"/>
                    </a:lnTo>
                    <a:lnTo>
                      <a:pt x="923876" y="556954"/>
                    </a:lnTo>
                    <a:lnTo>
                      <a:pt x="900754" y="550093"/>
                    </a:lnTo>
                    <a:cubicBezTo>
                      <a:pt x="835597" y="510500"/>
                      <a:pt x="770865" y="471151"/>
                      <a:pt x="706888" y="431957"/>
                    </a:cubicBezTo>
                    <a:lnTo>
                      <a:pt x="635468" y="328944"/>
                    </a:lnTo>
                    <a:lnTo>
                      <a:pt x="609264" y="293221"/>
                    </a:lnTo>
                    <a:lnTo>
                      <a:pt x="561363" y="277978"/>
                    </a:lnTo>
                    <a:lnTo>
                      <a:pt x="538359" y="238178"/>
                    </a:lnTo>
                    <a:lnTo>
                      <a:pt x="496263" y="211900"/>
                    </a:lnTo>
                    <a:lnTo>
                      <a:pt x="447110" y="191984"/>
                    </a:lnTo>
                    <a:lnTo>
                      <a:pt x="379145" y="232015"/>
                    </a:lnTo>
                    <a:cubicBezTo>
                      <a:pt x="263257" y="161193"/>
                      <a:pt x="150115" y="91965"/>
                      <a:pt x="40844" y="25040"/>
                    </a:cubicBezTo>
                    <a:lnTo>
                      <a:pt x="0" y="0"/>
                    </a:lnTo>
                    <a:lnTo>
                      <a:pt x="2096785" y="0"/>
                    </a:ln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 rot="10800000">
                <a:off x="0" y="5517936"/>
                <a:ext cx="2174714" cy="1340064"/>
              </a:xfrm>
              <a:custGeom>
                <a:avLst/>
                <a:gdLst/>
                <a:ahLst/>
                <a:cxnLst/>
                <a:rect l="l" t="t" r="r" b="b"/>
                <a:pathLst>
                  <a:path w="2174714" h="1340064">
                    <a:moveTo>
                      <a:pt x="2174714" y="1340064"/>
                    </a:moveTo>
                    <a:lnTo>
                      <a:pt x="2119048" y="1325821"/>
                    </a:lnTo>
                    <a:lnTo>
                      <a:pt x="2074800" y="1286170"/>
                    </a:lnTo>
                    <a:lnTo>
                      <a:pt x="2077709" y="1252304"/>
                    </a:lnTo>
                    <a:lnTo>
                      <a:pt x="1992182" y="1207439"/>
                    </a:lnTo>
                    <a:lnTo>
                      <a:pt x="1912470" y="1140824"/>
                    </a:lnTo>
                    <a:lnTo>
                      <a:pt x="1849627" y="1119211"/>
                    </a:lnTo>
                    <a:lnTo>
                      <a:pt x="1793498" y="1089343"/>
                    </a:lnTo>
                    <a:lnTo>
                      <a:pt x="1755254" y="1046670"/>
                    </a:lnTo>
                    <a:lnTo>
                      <a:pt x="1732409" y="1018811"/>
                    </a:lnTo>
                    <a:lnTo>
                      <a:pt x="1703851" y="1062411"/>
                    </a:lnTo>
                    <a:lnTo>
                      <a:pt x="1687152" y="1056155"/>
                    </a:lnTo>
                    <a:lnTo>
                      <a:pt x="1656124" y="1035138"/>
                    </a:lnTo>
                    <a:lnTo>
                      <a:pt x="1631597" y="1024362"/>
                    </a:lnTo>
                    <a:lnTo>
                      <a:pt x="1575703" y="1007326"/>
                    </a:lnTo>
                    <a:lnTo>
                      <a:pt x="1543407" y="985576"/>
                    </a:lnTo>
                    <a:lnTo>
                      <a:pt x="1516155" y="939940"/>
                    </a:lnTo>
                    <a:lnTo>
                      <a:pt x="1515124" y="933420"/>
                    </a:lnTo>
                    <a:lnTo>
                      <a:pt x="1508897" y="909513"/>
                    </a:lnTo>
                    <a:lnTo>
                      <a:pt x="1501805" y="877773"/>
                    </a:lnTo>
                    <a:lnTo>
                      <a:pt x="1391989" y="854994"/>
                    </a:lnTo>
                    <a:lnTo>
                      <a:pt x="1367728" y="786540"/>
                    </a:lnTo>
                    <a:lnTo>
                      <a:pt x="1365394" y="779834"/>
                    </a:lnTo>
                    <a:lnTo>
                      <a:pt x="1298640" y="744961"/>
                    </a:lnTo>
                    <a:lnTo>
                      <a:pt x="1280312" y="735224"/>
                    </a:lnTo>
                    <a:lnTo>
                      <a:pt x="1275966" y="731024"/>
                    </a:lnTo>
                    <a:lnTo>
                      <a:pt x="1225914" y="683789"/>
                    </a:lnTo>
                    <a:lnTo>
                      <a:pt x="1174362" y="630894"/>
                    </a:lnTo>
                    <a:lnTo>
                      <a:pt x="1090082" y="605367"/>
                    </a:lnTo>
                    <a:lnTo>
                      <a:pt x="1001814" y="556943"/>
                    </a:lnTo>
                    <a:lnTo>
                      <a:pt x="978694" y="550083"/>
                    </a:lnTo>
                    <a:lnTo>
                      <a:pt x="945342" y="540419"/>
                    </a:lnTo>
                    <a:lnTo>
                      <a:pt x="929066" y="534408"/>
                    </a:lnTo>
                    <a:lnTo>
                      <a:pt x="882005" y="514289"/>
                    </a:lnTo>
                    <a:lnTo>
                      <a:pt x="853056" y="482342"/>
                    </a:lnTo>
                    <a:lnTo>
                      <a:pt x="808814" y="466672"/>
                    </a:lnTo>
                    <a:lnTo>
                      <a:pt x="784827" y="431948"/>
                    </a:lnTo>
                    <a:lnTo>
                      <a:pt x="713428" y="328946"/>
                    </a:lnTo>
                    <a:lnTo>
                      <a:pt x="687202" y="293211"/>
                    </a:lnTo>
                    <a:lnTo>
                      <a:pt x="639322" y="277980"/>
                    </a:lnTo>
                    <a:lnTo>
                      <a:pt x="616317" y="238181"/>
                    </a:lnTo>
                    <a:lnTo>
                      <a:pt x="574223" y="211903"/>
                    </a:lnTo>
                    <a:lnTo>
                      <a:pt x="525049" y="191975"/>
                    </a:lnTo>
                    <a:lnTo>
                      <a:pt x="457083" y="232005"/>
                    </a:lnTo>
                    <a:lnTo>
                      <a:pt x="408621" y="260729"/>
                    </a:lnTo>
                    <a:lnTo>
                      <a:pt x="372736" y="226187"/>
                    </a:lnTo>
                    <a:lnTo>
                      <a:pt x="334736" y="199170"/>
                    </a:lnTo>
                    <a:lnTo>
                      <a:pt x="288965" y="188541"/>
                    </a:lnTo>
                    <a:lnTo>
                      <a:pt x="196372" y="160754"/>
                    </a:lnTo>
                    <a:lnTo>
                      <a:pt x="155720" y="141797"/>
                    </a:lnTo>
                    <a:lnTo>
                      <a:pt x="105485" y="119847"/>
                    </a:lnTo>
                    <a:lnTo>
                      <a:pt x="123256" y="91459"/>
                    </a:lnTo>
                    <a:lnTo>
                      <a:pt x="79380" y="63870"/>
                    </a:lnTo>
                    <a:lnTo>
                      <a:pt x="40260" y="41284"/>
                    </a:lnTo>
                    <a:lnTo>
                      <a:pt x="12053" y="6098"/>
                    </a:lnTo>
                    <a:lnTo>
                      <a:pt x="0" y="0"/>
                    </a:lnTo>
                    <a:lnTo>
                      <a:pt x="444337" y="0"/>
                    </a:lnTo>
                    <a:lnTo>
                      <a:pt x="462794" y="77044"/>
                    </a:lnTo>
                    <a:lnTo>
                      <a:pt x="506584" y="96966"/>
                    </a:lnTo>
                    <a:lnTo>
                      <a:pt x="568288" y="49653"/>
                    </a:lnTo>
                    <a:lnTo>
                      <a:pt x="595127" y="58379"/>
                    </a:lnTo>
                    <a:lnTo>
                      <a:pt x="702754" y="38143"/>
                    </a:lnTo>
                    <a:lnTo>
                      <a:pt x="741472" y="69243"/>
                    </a:lnTo>
                    <a:lnTo>
                      <a:pt x="776507" y="93138"/>
                    </a:lnTo>
                    <a:lnTo>
                      <a:pt x="809137" y="130876"/>
                    </a:lnTo>
                    <a:lnTo>
                      <a:pt x="858985" y="155989"/>
                    </a:lnTo>
                    <a:lnTo>
                      <a:pt x="824774" y="225946"/>
                    </a:lnTo>
                    <a:lnTo>
                      <a:pt x="873283" y="238719"/>
                    </a:lnTo>
                    <a:lnTo>
                      <a:pt x="907241" y="270737"/>
                    </a:lnTo>
                    <a:lnTo>
                      <a:pt x="942985" y="300683"/>
                    </a:lnTo>
                    <a:lnTo>
                      <a:pt x="982225" y="312901"/>
                    </a:lnTo>
                    <a:lnTo>
                      <a:pt x="936045" y="471014"/>
                    </a:lnTo>
                    <a:lnTo>
                      <a:pt x="986075" y="489462"/>
                    </a:lnTo>
                    <a:lnTo>
                      <a:pt x="1086366" y="494047"/>
                    </a:lnTo>
                    <a:lnTo>
                      <a:pt x="1138792" y="498081"/>
                    </a:lnTo>
                    <a:lnTo>
                      <a:pt x="1105238" y="577162"/>
                    </a:lnTo>
                    <a:lnTo>
                      <a:pt x="1141104" y="598151"/>
                    </a:lnTo>
                    <a:lnTo>
                      <a:pt x="1179883" y="622796"/>
                    </a:lnTo>
                    <a:lnTo>
                      <a:pt x="1223413" y="639748"/>
                    </a:lnTo>
                    <a:lnTo>
                      <a:pt x="1268142" y="664443"/>
                    </a:lnTo>
                    <a:lnTo>
                      <a:pt x="1312772" y="652128"/>
                    </a:lnTo>
                    <a:lnTo>
                      <a:pt x="1367595" y="666571"/>
                    </a:lnTo>
                    <a:lnTo>
                      <a:pt x="1402860" y="695394"/>
                    </a:lnTo>
                    <a:lnTo>
                      <a:pt x="1440780" y="711364"/>
                    </a:lnTo>
                    <a:lnTo>
                      <a:pt x="1469808" y="772977"/>
                    </a:lnTo>
                    <a:lnTo>
                      <a:pt x="1585312" y="714128"/>
                    </a:lnTo>
                    <a:lnTo>
                      <a:pt x="1633221" y="743481"/>
                    </a:lnTo>
                    <a:lnTo>
                      <a:pt x="1650185" y="776689"/>
                    </a:lnTo>
                    <a:lnTo>
                      <a:pt x="1711350" y="800719"/>
                    </a:lnTo>
                    <a:lnTo>
                      <a:pt x="1732845" y="852905"/>
                    </a:lnTo>
                    <a:lnTo>
                      <a:pt x="1795636" y="933730"/>
                    </a:lnTo>
                    <a:lnTo>
                      <a:pt x="1729098" y="939039"/>
                    </a:lnTo>
                    <a:lnTo>
                      <a:pt x="1774127" y="961652"/>
                    </a:lnTo>
                    <a:lnTo>
                      <a:pt x="1804514" y="949575"/>
                    </a:lnTo>
                    <a:lnTo>
                      <a:pt x="1859829" y="939761"/>
                    </a:lnTo>
                    <a:lnTo>
                      <a:pt x="1909943" y="1000572"/>
                    </a:lnTo>
                    <a:lnTo>
                      <a:pt x="2005144" y="991499"/>
                    </a:lnTo>
                    <a:lnTo>
                      <a:pt x="2042926" y="1013030"/>
                    </a:lnTo>
                    <a:lnTo>
                      <a:pt x="2088294" y="1023426"/>
                    </a:lnTo>
                    <a:lnTo>
                      <a:pt x="2122139" y="1053685"/>
                    </a:lnTo>
                    <a:lnTo>
                      <a:pt x="2138943" y="1102318"/>
                    </a:lnTo>
                    <a:lnTo>
                      <a:pt x="2174714" y="1149671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0" name="TextBox 10"/>
            <p:cNvSpPr txBox="1"/>
            <p:nvPr/>
          </p:nvSpPr>
          <p:spPr>
            <a:xfrm>
              <a:off x="660400" y="1130301"/>
              <a:ext cx="10858500" cy="62865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一个虚拟地址到物理地址的精确转换路径。</a:t>
              </a:r>
              <a:endParaRPr lang="en-US" sz="3200" b="1" i="0" strike="noStrike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1" name="AutoShape 11"/>
            <p:cNvSpPr/>
            <p:nvPr>
              <p:custDataLst>
                <p:tags r:id="rId2"/>
              </p:custDataLst>
            </p:nvPr>
          </p:nvSpPr>
          <p:spPr>
            <a:xfrm>
              <a:off x="660400" y="2867058"/>
              <a:ext cx="10858500" cy="0"/>
            </a:xfrm>
            <a:prstGeom prst="line">
              <a:avLst/>
            </a:prstGeom>
            <a:ln w="381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arrow"/>
            </a:ln>
          </p:spPr>
        </p:sp>
        <p:grpSp>
          <p:nvGrpSpPr>
            <p:cNvPr id="12" name="Group 12"/>
            <p:cNvGrpSpPr/>
            <p:nvPr/>
          </p:nvGrpSpPr>
          <p:grpSpPr>
            <a:xfrm rot="0">
              <a:off x="619760" y="2593978"/>
              <a:ext cx="2628000" cy="3057522"/>
              <a:chOff x="619760" y="1893664"/>
              <a:chExt cx="2628000" cy="3057522"/>
            </a:xfrm>
          </p:grpSpPr>
          <p:sp>
            <p:nvSpPr>
              <p:cNvPr id="13" name="TextBox 13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446389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4"/>
                </p:custDataLst>
              </p:nvPr>
            </p:nvSpPr>
            <p:spPr>
              <a:xfrm flipH="1">
                <a:off x="619760" y="2652489"/>
                <a:ext cx="2628000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拆分虚拟地址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5"/>
                </p:custDataLst>
              </p:nvPr>
            </p:nvSpPr>
            <p:spPr>
              <a:xfrm flipH="1">
                <a:off x="67310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虚拟地址被拆分为虚拟页号（VPN）和页内偏移（VPO）。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3452103" y="2593978"/>
              <a:ext cx="2521492" cy="3057522"/>
              <a:chOff x="3324540" y="1893664"/>
              <a:chExt cx="2521492" cy="3057522"/>
            </a:xfrm>
          </p:grpSpPr>
          <p:sp>
            <p:nvSpPr>
              <p:cNvPr id="17" name="TextBox 17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085128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7"/>
                </p:custDataLst>
              </p:nvPr>
            </p:nvSpPr>
            <p:spPr>
              <a:xfrm flipH="1">
                <a:off x="3324540" y="2652489"/>
                <a:ext cx="2521492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查询 TLB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8"/>
                </p:custDataLst>
              </p:nvPr>
            </p:nvSpPr>
            <p:spPr>
              <a:xfrm flipH="1">
                <a:off x="332454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首先访问 TLB（Translation Lookaside Buffer），这是一个页表的高速缓存。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231106" y="2593978"/>
              <a:ext cx="2521492" cy="3057522"/>
              <a:chOff x="5975980" y="1893664"/>
              <a:chExt cx="2521492" cy="3057522"/>
            </a:xfrm>
          </p:grpSpPr>
          <p:sp>
            <p:nvSpPr>
              <p:cNvPr id="21" name="TextBox 21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6736568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>
                <p:custDataLst>
                  <p:tags r:id="rId10"/>
                </p:custDataLst>
              </p:nvPr>
            </p:nvSpPr>
            <p:spPr>
              <a:xfrm flipH="1">
                <a:off x="5975980" y="2652489"/>
                <a:ext cx="2521492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查页表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1"/>
                </p:custDataLst>
              </p:nvPr>
            </p:nvSpPr>
            <p:spPr>
              <a:xfrm flipH="1">
                <a:off x="5975980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若 TLB 未命中，则根据页表基址寄存器（PTBR）和VPN，在页表中查找对应的 PTE。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24" name="Group 24"/>
            <p:cNvGrpSpPr/>
            <p:nvPr/>
          </p:nvGrpSpPr>
          <p:grpSpPr>
            <a:xfrm rot="0">
              <a:off x="8944069" y="2593978"/>
              <a:ext cx="2628000" cy="3057522"/>
              <a:chOff x="8561379" y="1893664"/>
              <a:chExt cx="2628000" cy="3057522"/>
            </a:xfrm>
          </p:grpSpPr>
          <p:sp>
            <p:nvSpPr>
              <p:cNvPr id="25" name="TextBox 25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9388007" y="1893664"/>
                <a:ext cx="903111" cy="546160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  <p:sp>
            <p:nvSpPr>
              <p:cNvPr id="26" name="TextBox 26"/>
              <p:cNvSpPr txBox="1"/>
              <p:nvPr>
                <p:custDataLst>
                  <p:tags r:id="rId13"/>
                </p:custDataLst>
              </p:nvPr>
            </p:nvSpPr>
            <p:spPr>
              <a:xfrm flipH="1">
                <a:off x="8561379" y="2652489"/>
                <a:ext cx="2628000" cy="705302"/>
              </a:xfrm>
              <a:prstGeom prst="roundRect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拼接物理地址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7" name="TextBox 27"/>
              <p:cNvSpPr txBox="1"/>
              <p:nvPr>
                <p:custDataLst>
                  <p:tags r:id="rId14"/>
                </p:custDataLst>
              </p:nvPr>
            </p:nvSpPr>
            <p:spPr>
              <a:xfrm flipH="1">
                <a:off x="8614718" y="3357799"/>
                <a:ext cx="2521492" cy="15933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从 PTE 中获取物理页号（PPN），与 VPO 拼接，形成完整的物理地址（PA）。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sp>
        <p:nvSpPr>
          <p:cNvPr id="28" name="TextBox 2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翻译全过程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e4c110d-b764-454b-9018-a5263d72a717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399" y="1130301"/>
            <a:ext cx="10858501" cy="5003799"/>
            <a:chOff x="660399" y="1130301"/>
            <a:chExt cx="10858501" cy="5003799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301"/>
              <a:ext cx="10858500" cy="48006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为了加速地址翻译而生的硬件缓存。</a:t>
              </a:r>
              <a:endParaRPr lang="en-US" sz="3200" b="1" i="0" strike="noStrike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4378325" y="1695450"/>
              <a:ext cx="3422650" cy="146050"/>
            </a:xfrm>
            <a:prstGeom prst="roundRect">
              <a:avLst>
                <a:gd name="adj" fmla="val 50000"/>
              </a:avLst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>
              <p:custDataLst>
                <p:tags r:id="rId2"/>
              </p:custDataLst>
            </p:nvPr>
          </p:nvSpPr>
          <p:spPr>
            <a:xfrm>
              <a:off x="660400" y="2082800"/>
              <a:ext cx="10858500" cy="1711960"/>
            </a:xfrm>
            <a:prstGeom prst="roundRect">
              <a:avLst>
                <a:gd name="adj" fmla="val 50000"/>
              </a:avLst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7" name="Group 7"/>
            <p:cNvGrpSpPr/>
            <p:nvPr/>
          </p:nvGrpSpPr>
          <p:grpSpPr>
            <a:xfrm rot="0">
              <a:off x="660400" y="2428261"/>
              <a:ext cx="3338672" cy="3705839"/>
              <a:chOff x="185578" y="2428261"/>
              <a:chExt cx="3338672" cy="3705839"/>
            </a:xfrm>
          </p:grpSpPr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为何需要 TLB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页表通常存放在内存中，每次访问都查表会极大降低性能。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420314" y="2428261"/>
              <a:ext cx="3338672" cy="3705839"/>
              <a:chOff x="185578" y="2428261"/>
              <a:chExt cx="3338672" cy="3705839"/>
            </a:xfrm>
          </p:grpSpPr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工作原理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TLB 缓存了最近使用的虚拟页到物理页的映射关系。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8180228" y="2428261"/>
              <a:ext cx="3338672" cy="3705839"/>
              <a:chOff x="185578" y="2428261"/>
              <a:chExt cx="3338672" cy="3705839"/>
            </a:xfrm>
          </p:grpSpPr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85578" y="4090070"/>
                <a:ext cx="3338672" cy="77487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命中与未命中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85578" y="4864941"/>
                <a:ext cx="3338672" cy="126915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命中时，翻译在纳秒级完成；未命中时，需访问内存中的页表，耗时增加数十倍。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891959" y="2428261"/>
                <a:ext cx="1925910" cy="9325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19" name="TextBox 19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性能加速器TLB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b83f3a-23a7-42eb-b924-8eeaf4f9b57a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4173220"/>
            <a:chOff x="660400" y="1130300"/>
            <a:chExt cx="10858500" cy="417322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401" y="2322732"/>
              <a:ext cx="3510074" cy="2961943"/>
              <a:chOff x="660400" y="1130300"/>
              <a:chExt cx="4320540" cy="2961943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400" y="1206499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AutoShape 6"/>
              <p:cNvSpPr/>
              <p:nvPr>
                <p:custDataLst>
                  <p:tags r:id="rId3"/>
                </p:custDataLst>
              </p:nvPr>
            </p:nvSpPr>
            <p:spPr>
              <a:xfrm>
                <a:off x="660400" y="1130300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574800" y="1457405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问题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574800" y="2025618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36 位的 VPN 意味着巨大的页表，会占用海量内存。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42551" y="1290830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334613" y="2341577"/>
              <a:ext cx="3510074" cy="2961943"/>
              <a:chOff x="660400" y="2875281"/>
              <a:chExt cx="4320540" cy="2961943"/>
            </a:xfrm>
          </p:grpSpPr>
          <p:sp>
            <p:nvSpPr>
              <p:cNvPr id="11" name="AutoShape 11"/>
              <p:cNvSpPr/>
              <p:nvPr>
                <p:custDataLst>
                  <p:tags r:id="rId7"/>
                </p:custDataLst>
              </p:nvPr>
            </p:nvSpPr>
            <p:spPr>
              <a:xfrm>
                <a:off x="660400" y="2951480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>
                <p:custDataLst>
                  <p:tags r:id="rId8"/>
                </p:custDataLst>
              </p:nvPr>
            </p:nvSpPr>
            <p:spPr>
              <a:xfrm>
                <a:off x="660400" y="2875281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574800" y="3202386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多级页表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574800" y="3770599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将单一的页表拆分为多层，如四级页表，逐级索引。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65218" y="3016761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008826" y="2341577"/>
              <a:ext cx="3510074" cy="2961943"/>
              <a:chOff x="660400" y="2875281"/>
              <a:chExt cx="4320540" cy="2961943"/>
            </a:xfrm>
          </p:grpSpPr>
          <p:sp>
            <p:nvSpPr>
              <p:cNvPr id="17" name="AutoShape 17"/>
              <p:cNvSpPr/>
              <p:nvPr>
                <p:custDataLst>
                  <p:tags r:id="rId12"/>
                </p:custDataLst>
              </p:nvPr>
            </p:nvSpPr>
            <p:spPr>
              <a:xfrm>
                <a:off x="660400" y="2951480"/>
                <a:ext cx="4320540" cy="2885744"/>
              </a:xfrm>
              <a:prstGeom prst="round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>
                <p:custDataLst>
                  <p:tags r:id="rId13"/>
                </p:custDataLst>
              </p:nvPr>
            </p:nvSpPr>
            <p:spPr>
              <a:xfrm>
                <a:off x="660400" y="2875281"/>
                <a:ext cx="4320540" cy="2885744"/>
              </a:xfrm>
              <a:prstGeom prst="round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9" name="TextBox 19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1574800" y="3202386"/>
                <a:ext cx="3271520" cy="56821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优点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1574800" y="3770599"/>
                <a:ext cx="3271518" cy="167615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大部分未使用的虚拟页无需创建对应的页表项，极大地节省了内存空间。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42551" y="3048511"/>
                <a:ext cx="832246" cy="9003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4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sp>
          <p:nvSpPr>
            <p:cNvPr id="22" name="TextBox 22"/>
            <p:cNvSpPr txBox="1"/>
            <p:nvPr/>
          </p:nvSpPr>
          <p:spPr>
            <a:xfrm>
              <a:off x="660400" y="1130300"/>
              <a:ext cx="10858500" cy="110743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为了应对庞大地址空间而设计的复杂结构。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页表的高级形态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Linux 实例剖析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 Linux 操作系统，展示虚拟内存如何具体实现，包括进程地址空间、缺页异常等。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c388c66-cc42-4cea-ae8d-e4b4fe9a4bd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399" y="1130300"/>
            <a:ext cx="10858501" cy="5003800"/>
            <a:chOff x="660399" y="1130300"/>
            <a:chExt cx="10858501" cy="5003800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60399" y="1782553"/>
              <a:ext cx="10858500" cy="1408323"/>
              <a:chOff x="660399" y="1782553"/>
              <a:chExt cx="10858500" cy="1408323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虚拟内存布局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进程地址空间从高到低通常分为栈、堆、数据段（.data,.bss）、代码段（.text）。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660400" y="1130300"/>
              <a:ext cx="10858500" cy="566153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每个Linux进程都拥有自己独立的虚拟地址视图。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10" name="Group 10"/>
            <p:cNvGrpSpPr/>
            <p:nvPr/>
          </p:nvGrpSpPr>
          <p:grpSpPr>
            <a:xfrm rot="0">
              <a:off x="660399" y="3254165"/>
              <a:ext cx="10858500" cy="1408323"/>
              <a:chOff x="660399" y="1782553"/>
              <a:chExt cx="10858500" cy="1408323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命令验证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 </a:t>
                </a: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Consolas" panose="020B0609020204030204" charset="0"/>
                    <a:ea typeface="微软雅黑" panose="020B0503020204020204" charset="-122"/>
                    <a:cs typeface="Consolas" panose="020B0609020204030204" charset="0"/>
                  </a:rPr>
                  <a:t>cat /proc/$$/maps </a:t>
                </a: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命令，可以清晰地看到当前进程各段的虚拟地址范围。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399" y="4725777"/>
              <a:ext cx="10858500" cy="1408323"/>
              <a:chOff x="660399" y="1782553"/>
              <a:chExt cx="10858500" cy="1408323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660399" y="1782553"/>
                <a:ext cx="10858500" cy="1408323"/>
              </a:xfrm>
              <a:prstGeom prst="plaque">
                <a:avLst>
                  <a:gd name="adj" fmla="val 5400"/>
                </a:avLst>
              </a:prstGeom>
              <a:ln w="635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38911" y="1857374"/>
                <a:ext cx="577670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8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403982" y="1857374"/>
                <a:ext cx="9975218" cy="39370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内存映射区域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1403982" y="2251076"/>
                <a:ext cx="9975218" cy="8604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共享库、文件映射等以独立的区域（vm_area_struct）存在，实现灵活的共享与保护。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进程的地址空间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eb1bb27-8230-4107-b6cb-757fa6660e02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584199" y="1130299"/>
            <a:ext cx="11196001" cy="4982030"/>
            <a:chOff x="660399" y="1130299"/>
            <a:chExt cx="11196001" cy="498203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299"/>
              <a:ext cx="11196000" cy="693857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当程序访问一个尚未加载到内存的页时，系统采取的补救机制。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399" y="2089150"/>
              <a:ext cx="4400312" cy="1984014"/>
              <a:chOff x="660399" y="2089150"/>
              <a:chExt cx="4400312" cy="1984014"/>
            </a:xfrm>
          </p:grpSpPr>
          <p:sp>
            <p:nvSpPr>
              <p:cNvPr id="6" name="AutoShape 6"/>
              <p:cNvSpPr/>
              <p:nvPr>
                <p:custDataLst>
                  <p:tags r:id="rId2"/>
                </p:custDataLst>
              </p:nvPr>
            </p:nvSpPr>
            <p:spPr>
              <a:xfrm>
                <a:off x="862711" y="3237066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7" name="TextBox 7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399" y="2660579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触发条件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660399" y="3327400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访问一个有效位为 0 的虚拟页，或违反权限（如写只读页）。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660399" y="2089150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7118587" y="2089150"/>
              <a:ext cx="4400312" cy="1984014"/>
              <a:chOff x="7118587" y="2089150"/>
              <a:chExt cx="4400312" cy="1984014"/>
            </a:xfrm>
          </p:grpSpPr>
          <p:sp>
            <p:nvSpPr>
              <p:cNvPr id="11" name="AutoShape 11"/>
              <p:cNvSpPr/>
              <p:nvPr>
                <p:custDataLst>
                  <p:tags r:id="rId6"/>
                </p:custDataLst>
              </p:nvPr>
            </p:nvSpPr>
            <p:spPr>
              <a:xfrm>
                <a:off x="7320899" y="3237066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12" name="TextBox 12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118587" y="2660579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内核介入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7118587" y="3327400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CPU 触发异常，控制权交给内核的缺页异常处理程序（do_page_fault）。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7118587" y="2089150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399" y="4128315"/>
              <a:ext cx="4400312" cy="1984014"/>
              <a:chOff x="660399" y="4128315"/>
              <a:chExt cx="4400312" cy="1984014"/>
            </a:xfrm>
          </p:grpSpPr>
          <p:sp>
            <p:nvSpPr>
              <p:cNvPr id="16" name="AutoShape 16"/>
              <p:cNvSpPr/>
              <p:nvPr>
                <p:custDataLst>
                  <p:tags r:id="rId10"/>
                </p:custDataLst>
              </p:nvPr>
            </p:nvSpPr>
            <p:spPr>
              <a:xfrm>
                <a:off x="862711" y="5276231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17" name="TextBox 17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660399" y="4699744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处理流程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660399" y="5366565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内核从磁盘（swap 或程序文件）加载所需页面到物理内存，更新页表，并恢复指令执行。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660399" y="4128315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7118587" y="4128315"/>
              <a:ext cx="4400312" cy="1984014"/>
              <a:chOff x="7118587" y="4128315"/>
              <a:chExt cx="4400312" cy="1984014"/>
            </a:xfrm>
          </p:grpSpPr>
          <p:sp>
            <p:nvSpPr>
              <p:cNvPr id="21" name="AutoShape 21"/>
              <p:cNvSpPr/>
              <p:nvPr>
                <p:custDataLst>
                  <p:tags r:id="rId14"/>
                </p:custDataLst>
              </p:nvPr>
            </p:nvSpPr>
            <p:spPr>
              <a:xfrm>
                <a:off x="7320899" y="5276231"/>
                <a:ext cx="4123932" cy="0"/>
              </a:xfrm>
              <a:prstGeom prst="straightConnector1">
                <a:avLst/>
              </a:prstGeom>
              <a:ln w="6350">
                <a:solidFill>
                  <a:srgbClr val="000000">
                    <a:alpha val="100000"/>
                  </a:srgbClr>
                </a:solidFill>
                <a:prstDash val="lgDash"/>
                <a:headEnd type="oval"/>
                <a:tailEnd type="oval"/>
              </a:ln>
            </p:spPr>
          </p:sp>
          <p:sp>
            <p:nvSpPr>
              <p:cNvPr id="22" name="TextBox 22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7118587" y="4699744"/>
                <a:ext cx="4400309" cy="52425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为何会慢</a:t>
                </a:r>
                <a:endParaRPr lang="en-US" sz="32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3" name="TextBox 23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7118587" y="5366565"/>
                <a:ext cx="4400312" cy="7457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第一次访问某块内存会触发磁盘 I/O，因此明显变慢。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4" name="TextBox 24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7118587" y="4128315"/>
                <a:ext cx="4400309" cy="57143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68575" tIns="34275" rIns="68575" bIns="34275" rtlCol="0" anchor="b" anchorCtr="0"/>
              <a:lstStyle/>
              <a:p>
                <a:pPr algn="l"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缺页异常处理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0a23a30-0ca6-49f6-ab83-eba0f5be1537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AutoShape 4"/>
            <p:cNvSpPr/>
            <p:nvPr/>
          </p:nvSpPr>
          <p:spPr>
            <a:xfrm>
              <a:off x="0" y="1854200"/>
              <a:ext cx="12192000" cy="5003800"/>
            </a:xfrm>
            <a:custGeom>
              <a:avLst/>
              <a:gdLst/>
              <a:ahLst/>
              <a:cxnLst/>
              <a:rect l="l" t="t" r="r" b="b"/>
              <a:pathLst>
                <a:path w="12192000" h="5003800">
                  <a:moveTo>
                    <a:pt x="0" y="0"/>
                  </a:moveTo>
                  <a:lnTo>
                    <a:pt x="12192000" y="0"/>
                  </a:lnTo>
                  <a:lnTo>
                    <a:pt x="12192000" y="5003800"/>
                  </a:lnTo>
                  <a:lnTo>
                    <a:pt x="0" y="5003800"/>
                  </a:lnTo>
                  <a:close/>
                </a:path>
              </a:pathLst>
            </a:custGeom>
            <a:blipFill rotWithShape="1">
              <a:blip r:embed="rId1">
                <a:alphaModFix amt="100000"/>
                <a:alphaModFix amt="100000"/>
              </a:blip>
              <a:stretch>
                <a:fillRect t="-19928" b="-245554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60400" y="1130300"/>
              <a:ext cx="10858500" cy="5003800"/>
            </a:xfrm>
            <a:prstGeom prst="rect">
              <a:avLst/>
            </a:prstGeom>
            <a:solidFill>
              <a:srgbClr val="FFFFFF">
                <a:alpha val="94901"/>
              </a:srgbClr>
            </a:solidFill>
            <a:ln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863600" y="1263650"/>
              <a:ext cx="3982085" cy="4737735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将文件内容直接关联到进程虚拟地址空间的神奇系统调用。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4967111" y="1169482"/>
              <a:ext cx="6403681" cy="1442085"/>
              <a:chOff x="4967111" y="1169482"/>
              <a:chExt cx="6403681" cy="1442085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5373534" y="1819722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建立磁盘文件与虚拟内存的映射关系，文件读写变为内存访问。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5333847" y="1169482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核心功能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4967111" y="1339662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967111" y="2686236"/>
              <a:ext cx="6403681" cy="1442085"/>
              <a:chOff x="4967111" y="2383416"/>
              <a:chExt cx="6403681" cy="1442085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5373534" y="3033656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多个进程可映射同一文件实现内存共享。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5333847" y="2383416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共享与私有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967111" y="2553596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4967111" y="4202990"/>
              <a:ext cx="6403681" cy="1442085"/>
              <a:chOff x="4967111" y="3597350"/>
              <a:chExt cx="6403681" cy="1442085"/>
            </a:xfrm>
          </p:grpSpPr>
          <p:sp>
            <p:nvSpPr>
              <p:cNvPr id="16" name="TextBox 16"/>
              <p:cNvSpPr txBox="1"/>
              <p:nvPr/>
            </p:nvSpPr>
            <p:spPr>
              <a:xfrm>
                <a:off x="5373534" y="4247590"/>
                <a:ext cx="5986145" cy="7918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对映射区域的写操作，会先复制一份私有页面，保证原始文件不被修改，实现高效 fork。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5333847" y="3597350"/>
                <a:ext cx="6036945" cy="57594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写时拷贝（COW）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4967111" y="3767530"/>
                <a:ext cx="328613" cy="38802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</p:grpSp>
      </p:grpSp>
      <p:sp>
        <p:nvSpPr>
          <p:cNvPr id="19" name="TextBox 19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内存映射 mmap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我的机器实证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3305" y="2524790"/>
            <a:ext cx="6300000" cy="360931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基于 WSL 环境的具体参数，展示虚拟内存理论如何落地为真实的系统行为。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>
              <a:off x="660400" y="1130300"/>
              <a:ext cx="10858500" cy="1717040"/>
            </a:xfrm>
            <a:prstGeom prst="roundRect">
              <a:avLst>
                <a:gd name="adj" fmla="val 12525"/>
              </a:avLst>
            </a:pr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756920" y="1249680"/>
              <a:ext cx="10647679" cy="147828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lnSpc>
                  <a:spcPct val="120000"/>
                </a:lnSpc>
                <a:defRPr/>
              </a:pPr>
              <a:r>
                <a:rPr lang="en-US" sz="3200" b="1" i="0" strike="noStrike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本次讲解的实验环境参数概览。</a:t>
              </a:r>
              <a:endParaRPr lang="en-US" sz="3200" b="1" i="0" strike="noStrike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34996" y="2931940"/>
              <a:ext cx="2449629" cy="3202160"/>
              <a:chOff x="734996" y="2931940"/>
              <a:chExt cx="2449629" cy="3202160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CPU 架构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AMD Ryzen 5 5600U (x86_64)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Arial" panose="020B0604020202020204"/>
                  <a:ea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513088" y="2931940"/>
              <a:ext cx="2449629" cy="3202160"/>
              <a:chOff x="734996" y="2931940"/>
              <a:chExt cx="2449629" cy="3202160"/>
            </a:xfrm>
          </p:grpSpPr>
          <p:sp>
            <p:nvSpPr>
              <p:cNvPr id="11" name="TextBox 1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地址空间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48 位虚拟地址，48 位物理地址，理论支持 256TB 虚拟空间。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6291180" y="2931940"/>
              <a:ext cx="2449629" cy="3202160"/>
              <a:chOff x="734996" y="2931940"/>
              <a:chExt cx="2449629" cy="3202160"/>
            </a:xfrm>
          </p:grpSpPr>
          <p:sp>
            <p:nvSpPr>
              <p:cNvPr id="15" name="TextBox 15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内存配置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6.7GB 物理内存，2GB swap空间。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9069271" y="2931940"/>
              <a:ext cx="2449629" cy="3202160"/>
              <a:chOff x="734996" y="2931940"/>
              <a:chExt cx="2449629" cy="3202160"/>
            </a:xfrm>
          </p:grpSpPr>
          <p:sp>
            <p:nvSpPr>
              <p:cNvPr id="19" name="TextBox 19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34996" y="3638327"/>
                <a:ext cx="2449629" cy="76881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虚拟化环境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734996" y="4407140"/>
                <a:ext cx="2449629" cy="172696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运行于 WSL（Windows Subsystem for Linux），存在 Guest 到 Host 的额外虚拟化层。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1" name="TextBox 21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734996" y="2931940"/>
                <a:ext cx="1294150" cy="706387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6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我的机器画像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573035" y="1130301"/>
            <a:ext cx="11045930" cy="4952999"/>
            <a:chOff x="573035" y="1130301"/>
            <a:chExt cx="11045930" cy="4952999"/>
          </a:xfrm>
        </p:grpSpPr>
        <p:sp>
          <p:nvSpPr>
            <p:cNvPr id="4" name="AutoShape 4"/>
            <p:cNvSpPr/>
            <p:nvPr/>
          </p:nvSpPr>
          <p:spPr>
            <a:xfrm>
              <a:off x="573035" y="3284390"/>
              <a:ext cx="11045930" cy="1404019"/>
            </a:xfrm>
            <a:prstGeom prst="rect">
              <a:avLst/>
            </a:prstGeom>
            <a:solidFill>
              <a:srgbClr val="FFFFFF">
                <a:alpha val="94901"/>
              </a:srgbClr>
            </a:solidFill>
            <a:ln w="6350">
              <a:solidFill>
                <a:srgbClr val="000000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399" y="1130301"/>
              <a:ext cx="10858500" cy="5969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利用机器参数，推导出真实的地址格式。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757343" y="1889498"/>
              <a:ext cx="10638367" cy="1279540"/>
              <a:chOff x="757343" y="1889498"/>
              <a:chExt cx="10638367" cy="1279540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757343" y="2407920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 48 位，页大小 4 KB（2¹² 位）。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1226104" y="1889498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已知条件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757343" y="1911545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1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757343" y="3346629"/>
              <a:ext cx="10638367" cy="1279540"/>
              <a:chOff x="757343" y="3346629"/>
              <a:chExt cx="10638367" cy="1279540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757343" y="3865051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虚拟地址 = 36 位虚拟页号 (VPN) + 12 位页内偏移 (VPO)。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226104" y="3346629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地址拆解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757343" y="3368676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2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757343" y="4803760"/>
              <a:ext cx="10638367" cy="1279540"/>
              <a:chOff x="757343" y="4803760"/>
              <a:chExt cx="10638367" cy="1279540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757343" y="5322182"/>
                <a:ext cx="10638367" cy="7611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0" i="0" strike="noStrike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在我的机器上，地址翻译的核心是处理高 36 位的 VPN，以找到对应的物理页。</a:t>
                </a:r>
                <a:endParaRPr lang="en-US" sz="1600" b="0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226104" y="4803760"/>
                <a:ext cx="10169606" cy="465310"/>
              </a:xfrm>
              <a:prstGeom prst="plaque">
                <a:avLst>
                  <a:gd name="adj" fmla="val 0"/>
                </a:avLst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关键认知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57343" y="4825807"/>
                <a:ext cx="421218" cy="421216"/>
              </a:xfrm>
              <a:prstGeom prst="round2SameRect">
                <a:avLst>
                  <a:gd name="adj1" fmla="val 0"/>
                  <a:gd name="adj2" fmla="val 28850"/>
                </a:avLst>
              </a:prstGeom>
              <a:gradFill>
                <a:gsLst>
                  <a:gs pos="0">
                    <a:srgbClr val="000000">
                      <a:alpha val="100000"/>
                      <a:lumMod val="60000"/>
                      <a:lumOff val="40000"/>
                    </a:srgbClr>
                  </a:gs>
                  <a:gs pos="60000">
                    <a:srgbClr val="000000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Arial" panose="020B0604020202020204"/>
                  </a:rPr>
                  <a:t>3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Arial" panose="020B0604020202020204"/>
                </a:endParaRPr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地址结构推导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745078" y="1500188"/>
            <a:ext cx="7773821" cy="46339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现实困境与需求</a:t>
            </a:r>
            <a:endParaRPr lang="en-US" sz="11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核心机制解析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地址翻译艺术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Linux</a:t>
            </a: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实例剖析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我的机器实证</a:t>
            </a:r>
            <a:endParaRPr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660400" y="1500187"/>
            <a:ext cx="2836562" cy="915667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d71148b-8a8b-4a3d-add6-815812ddb449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AutoShape 4"/>
            <p:cNvSpPr/>
            <p:nvPr/>
          </p:nvSpPr>
          <p:spPr>
            <a:xfrm>
              <a:off x="0" y="6642000"/>
              <a:ext cx="12192000" cy="216000"/>
            </a:xfrm>
            <a:custGeom>
              <a:avLst/>
              <a:gdLst/>
              <a:ahLst/>
              <a:cxnLst/>
              <a:rect l="l" t="t" r="r" b="b"/>
              <a:pathLst>
                <a:path w="12192000" h="165100">
                  <a:moveTo>
                    <a:pt x="0" y="0"/>
                  </a:moveTo>
                  <a:lnTo>
                    <a:pt x="12192000" y="0"/>
                  </a:lnTo>
                  <a:lnTo>
                    <a:pt x="12192000" y="165100"/>
                  </a:lnTo>
                  <a:lnTo>
                    <a:pt x="0" y="165100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0"/>
              <a:ext cx="10858500" cy="648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虚拟化环境为虚拟内存机制带来了额外的复杂性。</a:t>
              </a:r>
              <a:endParaRPr lang="en-US" sz="32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0" y="2683153"/>
              <a:ext cx="3223429" cy="3450947"/>
              <a:chOff x="660400" y="2927066"/>
              <a:chExt cx="3223429" cy="3450947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660400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非直接运行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0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Linux 进程并非直接运行在硬件上，而是运行在微软提供的 Hypervisor 之上。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660400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01.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477936" y="2683153"/>
              <a:ext cx="3223429" cy="3450947"/>
              <a:chOff x="4477936" y="2927066"/>
              <a:chExt cx="3223429" cy="3450947"/>
            </a:xfrm>
          </p:grpSpPr>
          <p:sp>
            <p:nvSpPr>
              <p:cNvPr id="11" name="TextBox 11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4477936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页表嵌套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4477936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一次内存访问可能涉及至少两层页表：Linux 内核的 Guest 页表和 Windows 系统的 Host 页表。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4477936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02.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295471" y="2683153"/>
              <a:ext cx="3223429" cy="3450947"/>
              <a:chOff x="8295471" y="2927066"/>
              <a:chExt cx="3223429" cy="3450947"/>
            </a:xfrm>
          </p:grpSpPr>
          <p:sp>
            <p:nvSpPr>
              <p:cNvPr id="15" name="TextBox 15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8295471" y="3575065"/>
                <a:ext cx="3223429" cy="64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性能影响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8295471" y="4223063"/>
                <a:ext cx="3223429" cy="21549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这种嵌套的虚拟化机制，为地址翻译带来了额外的开销。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8295471" y="2927066"/>
                <a:ext cx="3223429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03.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WSL 的独特性</a:t>
            </a:r>
            <a:endParaRPr lang="en-US" sz="5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831a328-cc7c-4bca-9d3e-9a3da26b60a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299"/>
            <a:ext cx="12192000" cy="5004210"/>
            <a:chOff x="0" y="1130299"/>
            <a:chExt cx="12192000" cy="5004210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299"/>
              <a:ext cx="10858500" cy="63123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从一个简单变量看虚拟内存的完整生命周期。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>
              <p:custDataLst>
                <p:tags r:id="rId2"/>
              </p:custDataLst>
            </p:nvPr>
          </p:nvSpPr>
          <p:spPr>
            <a:xfrm flipH="1">
              <a:off x="0" y="4053593"/>
              <a:ext cx="12192000" cy="0"/>
            </a:xfrm>
            <a:prstGeom prst="line">
              <a:avLst/>
            </a:prstGeom>
            <a:ln w="1905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892289" y="1955800"/>
              <a:ext cx="4377100" cy="2171302"/>
              <a:chOff x="892289" y="1955800"/>
              <a:chExt cx="4377100" cy="2171302"/>
            </a:xfrm>
          </p:grpSpPr>
          <p:sp>
            <p:nvSpPr>
              <p:cNvPr id="7" name="AutoShape 7"/>
              <p:cNvSpPr/>
              <p:nvPr>
                <p:custDataLst>
                  <p:tags r:id="rId3"/>
                </p:custDataLst>
              </p:nvPr>
            </p:nvSpPr>
            <p:spPr>
              <a:xfrm>
                <a:off x="960451" y="2268992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8" name="Group 8"/>
              <p:cNvGrpSpPr/>
              <p:nvPr/>
            </p:nvGrpSpPr>
            <p:grpSpPr>
              <a:xfrm rot="0">
                <a:off x="892289" y="1955800"/>
                <a:ext cx="4377100" cy="2171302"/>
                <a:chOff x="892289" y="1955800"/>
                <a:chExt cx="4377100" cy="2171302"/>
              </a:xfrm>
            </p:grpSpPr>
            <p:sp>
              <p:nvSpPr>
                <p:cNvPr id="9" name="AutoShape 9"/>
                <p:cNvSpPr/>
                <p:nvPr>
                  <p:custDataLst>
                    <p:tags r:id="rId4"/>
                  </p:custDataLst>
                </p:nvPr>
              </p:nvSpPr>
              <p:spPr>
                <a:xfrm>
                  <a:off x="892289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" name="TextBox 10"/>
                <p:cNvSpPr txBox="1"/>
                <p:nvPr>
                  <p:custDataLst>
                    <p:tags r:id="rId5"/>
                  </p:custDataLst>
                </p:nvPr>
              </p:nvSpPr>
              <p:spPr>
                <a:xfrm>
                  <a:off x="1057389" y="2964815"/>
                  <a:ext cx="4212000" cy="100584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int a = 10;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编译器为其分配一个虚拟地址。</a:t>
                  </a:r>
                  <a:endParaRPr lang="en-US" sz="1600"/>
                </a:p>
              </p:txBody>
            </p:sp>
            <p:sp>
              <p:nvSpPr>
                <p:cNvPr id="11" name="TextBox 11"/>
                <p:cNvSpPr txBox="1"/>
                <p:nvPr>
                  <p:custDataLst>
                    <p:tags r:id="rId6"/>
                  </p:custDataLst>
                </p:nvPr>
              </p:nvSpPr>
              <p:spPr>
                <a:xfrm>
                  <a:off x="1057509" y="2469667"/>
                  <a:ext cx="3660518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变量定义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2" name="TextBox 12"/>
                <p:cNvSpPr txBox="1"/>
                <p:nvPr>
                  <p:custDataLst>
                    <p:tags r:id="rId7"/>
                  </p:custDataLst>
                </p:nvPr>
              </p:nvSpPr>
              <p:spPr>
                <a:xfrm>
                  <a:off x="1055153" y="1955800"/>
                  <a:ext cx="2212511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1</a:t>
                  </a:r>
                  <a:endParaRPr lang="en-US" sz="1100"/>
                </a:p>
              </p:txBody>
            </p:sp>
          </p:grpSp>
        </p:grpSp>
        <p:grpSp>
          <p:nvGrpSpPr>
            <p:cNvPr id="13" name="Group 13"/>
            <p:cNvGrpSpPr/>
            <p:nvPr/>
          </p:nvGrpSpPr>
          <p:grpSpPr>
            <a:xfrm rot="0">
              <a:off x="3156231" y="3980589"/>
              <a:ext cx="4379640" cy="2153920"/>
              <a:chOff x="3542571" y="3980589"/>
              <a:chExt cx="4379640" cy="2153920"/>
            </a:xfrm>
          </p:grpSpPr>
          <p:sp>
            <p:nvSpPr>
              <p:cNvPr id="14" name="AutoShape 14"/>
              <p:cNvSpPr/>
              <p:nvPr>
                <p:custDataLst>
                  <p:tags r:id="rId8"/>
                </p:custDataLst>
              </p:nvPr>
            </p:nvSpPr>
            <p:spPr>
              <a:xfrm flipV="1">
                <a:off x="3613229" y="4000161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15" name="Group 15"/>
              <p:cNvGrpSpPr/>
              <p:nvPr/>
            </p:nvGrpSpPr>
            <p:grpSpPr>
              <a:xfrm rot="0">
                <a:off x="3542571" y="3980589"/>
                <a:ext cx="4379640" cy="2153920"/>
                <a:chOff x="3542571" y="3980589"/>
                <a:chExt cx="4379640" cy="2153920"/>
              </a:xfrm>
            </p:grpSpPr>
            <p:sp>
              <p:nvSpPr>
                <p:cNvPr id="16" name="AutoShape 16"/>
                <p:cNvSpPr/>
                <p:nvPr>
                  <p:custDataLst>
                    <p:tags r:id="rId9"/>
                  </p:custDataLst>
                </p:nvPr>
              </p:nvSpPr>
              <p:spPr>
                <a:xfrm>
                  <a:off x="3542571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7" name="TextBox 17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3707931" y="4136292"/>
                  <a:ext cx="2212511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2</a:t>
                  </a:r>
                  <a:endParaRPr lang="en-US" sz="1100"/>
                </a:p>
              </p:txBody>
            </p:sp>
            <p:sp>
              <p:nvSpPr>
                <p:cNvPr id="18" name="TextBox 18"/>
                <p:cNvSpPr txBox="1"/>
                <p:nvPr>
                  <p:custDataLst>
                    <p:tags r:id="rId11"/>
                  </p:custDataLst>
                </p:nvPr>
              </p:nvSpPr>
              <p:spPr>
                <a:xfrm>
                  <a:off x="3710211" y="5145814"/>
                  <a:ext cx="4212000" cy="98869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访问 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&amp;a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时，CPU 拆分地址，查询 TLB/页表，找到物理页框。</a:t>
                  </a:r>
                  <a:endParaRPr lang="en-US" sz="1600"/>
                </a:p>
              </p:txBody>
            </p:sp>
            <p:sp>
              <p:nvSpPr>
                <p:cNvPr id="19" name="TextBox 19"/>
                <p:cNvSpPr txBox="1"/>
                <p:nvPr>
                  <p:custDataLst>
                    <p:tags r:id="rId12"/>
                  </p:custDataLst>
                </p:nvPr>
              </p:nvSpPr>
              <p:spPr>
                <a:xfrm>
                  <a:off x="3710287" y="4650158"/>
                  <a:ext cx="3660518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地址翻译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</p:grpSp>
        </p:grpSp>
        <p:grpSp>
          <p:nvGrpSpPr>
            <p:cNvPr id="20" name="Group 20"/>
            <p:cNvGrpSpPr/>
            <p:nvPr/>
          </p:nvGrpSpPr>
          <p:grpSpPr>
            <a:xfrm rot="0">
              <a:off x="5422669" y="1955800"/>
              <a:ext cx="4381545" cy="2171302"/>
              <a:chOff x="6207725" y="1955800"/>
              <a:chExt cx="4381545" cy="2171302"/>
            </a:xfrm>
          </p:grpSpPr>
          <p:sp>
            <p:nvSpPr>
              <p:cNvPr id="21" name="AutoShape 21"/>
              <p:cNvSpPr/>
              <p:nvPr>
                <p:custDataLst>
                  <p:tags r:id="rId13"/>
                </p:custDataLst>
              </p:nvPr>
            </p:nvSpPr>
            <p:spPr>
              <a:xfrm>
                <a:off x="6279941" y="2268992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22" name="Group 22"/>
              <p:cNvGrpSpPr/>
              <p:nvPr/>
            </p:nvGrpSpPr>
            <p:grpSpPr>
              <a:xfrm rot="0">
                <a:off x="6207725" y="1955800"/>
                <a:ext cx="4381545" cy="2171302"/>
                <a:chOff x="6207725" y="1955800"/>
                <a:chExt cx="4381545" cy="2171302"/>
              </a:xfrm>
            </p:grpSpPr>
            <p:sp>
              <p:nvSpPr>
                <p:cNvPr id="23" name="TextBox 23"/>
                <p:cNvSpPr txBox="1"/>
                <p:nvPr>
                  <p:custDataLst>
                    <p:tags r:id="rId14"/>
                  </p:custDataLst>
                </p:nvPr>
              </p:nvSpPr>
              <p:spPr>
                <a:xfrm>
                  <a:off x="6377270" y="2964815"/>
                  <a:ext cx="4212000" cy="100584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a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所在的页最初可能仅存在于虚拟地址空间，在首次写入时触发缺页异常。</a:t>
                  </a:r>
                  <a:endParaRPr lang="en-US" sz="1600"/>
                </a:p>
              </p:txBody>
            </p:sp>
            <p:sp>
              <p:nvSpPr>
                <p:cNvPr id="24" name="TextBox 24"/>
                <p:cNvSpPr txBox="1"/>
                <p:nvPr>
                  <p:custDataLst>
                    <p:tags r:id="rId15"/>
                  </p:custDataLst>
                </p:nvPr>
              </p:nvSpPr>
              <p:spPr>
                <a:xfrm>
                  <a:off x="6376999" y="2469667"/>
                  <a:ext cx="3660518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内存分配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5" name="AutoShape 25"/>
                <p:cNvSpPr/>
                <p:nvPr>
                  <p:custDataLst>
                    <p:tags r:id="rId16"/>
                  </p:custDataLst>
                </p:nvPr>
              </p:nvSpPr>
              <p:spPr>
                <a:xfrm>
                  <a:off x="6207725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26" name="TextBox 26"/>
                <p:cNvSpPr txBox="1"/>
                <p:nvPr>
                  <p:custDataLst>
                    <p:tags r:id="rId17"/>
                  </p:custDataLst>
                </p:nvPr>
              </p:nvSpPr>
              <p:spPr>
                <a:xfrm>
                  <a:off x="6376998" y="1955800"/>
                  <a:ext cx="2212511" cy="49541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3</a:t>
                  </a:r>
                  <a:endParaRPr lang="en-US" sz="1100"/>
                </a:p>
              </p:txBody>
            </p:sp>
          </p:grpSp>
        </p:grpSp>
        <p:grpSp>
          <p:nvGrpSpPr>
            <p:cNvPr id="27" name="Group 27"/>
            <p:cNvGrpSpPr/>
            <p:nvPr/>
          </p:nvGrpSpPr>
          <p:grpSpPr>
            <a:xfrm rot="0">
              <a:off x="7690664" y="3980589"/>
              <a:ext cx="4379640" cy="2153920"/>
              <a:chOff x="8919482" y="3980589"/>
              <a:chExt cx="4379640" cy="2153920"/>
            </a:xfrm>
          </p:grpSpPr>
          <p:sp>
            <p:nvSpPr>
              <p:cNvPr id="28" name="AutoShape 28"/>
              <p:cNvSpPr/>
              <p:nvPr>
                <p:custDataLst>
                  <p:tags r:id="rId18"/>
                </p:custDataLst>
              </p:nvPr>
            </p:nvSpPr>
            <p:spPr>
              <a:xfrm flipV="1">
                <a:off x="8990140" y="4000161"/>
                <a:ext cx="0" cy="1784601"/>
              </a:xfrm>
              <a:prstGeom prst="line">
                <a:avLst/>
              </a:prstGeom>
              <a:ln w="12700">
                <a:solidFill>
                  <a:srgbClr val="000000">
                    <a:alpha val="50196"/>
                  </a:srgbClr>
                </a:solidFill>
                <a:prstDash val="solid"/>
                <a:headEnd type="oval"/>
                <a:tailEnd type="none"/>
              </a:ln>
            </p:spPr>
          </p:sp>
          <p:grpSp>
            <p:nvGrpSpPr>
              <p:cNvPr id="29" name="Group 29"/>
              <p:cNvGrpSpPr/>
              <p:nvPr/>
            </p:nvGrpSpPr>
            <p:grpSpPr>
              <a:xfrm rot="0">
                <a:off x="8919482" y="3980589"/>
                <a:ext cx="4379640" cy="2153920"/>
                <a:chOff x="8919482" y="3980589"/>
                <a:chExt cx="4379640" cy="2153920"/>
              </a:xfrm>
            </p:grpSpPr>
            <p:sp>
              <p:nvSpPr>
                <p:cNvPr id="30" name="AutoShape 30"/>
                <p:cNvSpPr/>
                <p:nvPr>
                  <p:custDataLst>
                    <p:tags r:id="rId19"/>
                  </p:custDataLst>
                </p:nvPr>
              </p:nvSpPr>
              <p:spPr>
                <a:xfrm>
                  <a:off x="8919482" y="3980589"/>
                  <a:ext cx="136533" cy="146513"/>
                </a:xfrm>
                <a:prstGeom prst="ellipse">
                  <a:avLst/>
                </a:prstGeom>
                <a:solidFill>
                  <a:srgbClr val="0000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1" name="TextBox 31"/>
                <p:cNvSpPr txBox="1"/>
                <p:nvPr>
                  <p:custDataLst>
                    <p:tags r:id="rId20"/>
                  </p:custDataLst>
                </p:nvPr>
              </p:nvSpPr>
              <p:spPr>
                <a:xfrm>
                  <a:off x="9087122" y="5145814"/>
                  <a:ext cx="4212000" cy="98869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该页可能通过 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Consolas" panose="020B0609020204030204" charset="0"/>
                      <a:ea typeface="微软雅黑" panose="020B0503020204020204" charset="-122"/>
                      <a:cs typeface="Consolas" panose="020B0609020204030204" charset="0"/>
                    </a:rPr>
                    <a:t>mmap</a:t>
                  </a: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 映射到可执行文件的数据段，或作为匿名映射由内核按需分配。</a:t>
                  </a:r>
                  <a:endParaRPr lang="en-US" sz="1600"/>
                </a:p>
              </p:txBody>
            </p:sp>
            <p:sp>
              <p:nvSpPr>
                <p:cNvPr id="32" name="TextBox 32"/>
                <p:cNvSpPr txBox="1"/>
                <p:nvPr>
                  <p:custDataLst>
                    <p:tags r:id="rId21"/>
                  </p:custDataLst>
                </p:nvPr>
              </p:nvSpPr>
              <p:spPr>
                <a:xfrm>
                  <a:off x="9087198" y="4650158"/>
                  <a:ext cx="3660518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内存映射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33" name="TextBox 33"/>
                <p:cNvSpPr txBox="1"/>
                <p:nvPr>
                  <p:custDataLst>
                    <p:tags r:id="rId22"/>
                  </p:custDataLst>
                </p:nvPr>
              </p:nvSpPr>
              <p:spPr>
                <a:xfrm>
                  <a:off x="9084842" y="4136292"/>
                  <a:ext cx="2212511" cy="495409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24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4</a:t>
                  </a:r>
                  <a:endParaRPr lang="en-US" sz="1100"/>
                </a:p>
              </p:txBody>
            </p:sp>
          </p:grpSp>
        </p:grpSp>
      </p:grpSp>
      <p:sp>
        <p:nvSpPr>
          <p:cNvPr id="34" name="TextBox 3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变量的一生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0400" y="2402546"/>
            <a:ext cx="10858500" cy="194147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现实困境与需求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从物理内存的局限性出发，引出虚拟内存的必要性，并介绍其核心概念。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8759a7f-0abd-4e9d-8ac0-5bc5ea77bbd8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660400" y="1130300"/>
            <a:ext cx="10858500" cy="4154828"/>
            <a:chOff x="660400" y="1130300"/>
            <a:chExt cx="10858500" cy="4154828"/>
          </a:xfrm>
        </p:grpSpPr>
        <p:grpSp>
          <p:nvGrpSpPr>
            <p:cNvPr id="4" name="Group 4"/>
            <p:cNvGrpSpPr/>
            <p:nvPr/>
          </p:nvGrpSpPr>
          <p:grpSpPr>
            <a:xfrm rot="0">
              <a:off x="673100" y="2372812"/>
              <a:ext cx="3458593" cy="2912316"/>
              <a:chOff x="673100" y="2700020"/>
              <a:chExt cx="3458593" cy="1864359"/>
            </a:xfrm>
          </p:grpSpPr>
          <p:sp>
            <p:nvSpPr>
              <p:cNvPr id="5" name="AutoShape 5"/>
              <p:cNvSpPr/>
              <p:nvPr>
                <p:custDataLst>
                  <p:tags r:id="rId2"/>
                </p:custDataLst>
              </p:nvPr>
            </p:nvSpPr>
            <p:spPr>
              <a:xfrm>
                <a:off x="673100" y="2700020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803910" y="2867500"/>
                <a:ext cx="3155315" cy="41788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物理内存有限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7" name="TextBox 7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803910" y="3285386"/>
                <a:ext cx="3168015" cy="94878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我的电脑仅有 6.7GB 内存，这是硬件能直接寻址的极限。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3328953" y="3828068"/>
                <a:ext cx="802740" cy="54709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9" name="AutoShape 9"/>
              <p:cNvSpPr/>
              <p:nvPr>
                <p:custDataLst>
                  <p:tags r:id="rId6"/>
                </p:custDataLst>
              </p:nvPr>
            </p:nvSpPr>
            <p:spPr>
              <a:xfrm>
                <a:off x="3328953" y="4375160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0" name="Group 10"/>
            <p:cNvGrpSpPr/>
            <p:nvPr/>
          </p:nvGrpSpPr>
          <p:grpSpPr>
            <a:xfrm rot="0">
              <a:off x="4366703" y="2372812"/>
              <a:ext cx="3458593" cy="2912316"/>
              <a:chOff x="4366703" y="2700020"/>
              <a:chExt cx="3458593" cy="1864359"/>
            </a:xfrm>
          </p:grpSpPr>
          <p:sp>
            <p:nvSpPr>
              <p:cNvPr id="11" name="AutoShape 11"/>
              <p:cNvSpPr/>
              <p:nvPr>
                <p:custDataLst>
                  <p:tags r:id="rId7"/>
                </p:custDataLst>
              </p:nvPr>
            </p:nvSpPr>
            <p:spPr>
              <a:xfrm>
                <a:off x="4366703" y="2700020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2" name="Group 12"/>
              <p:cNvGrpSpPr/>
              <p:nvPr/>
            </p:nvGrpSpPr>
            <p:grpSpPr>
              <a:xfrm rot="0">
                <a:off x="4497521" y="2867659"/>
                <a:ext cx="3327775" cy="1507501"/>
                <a:chOff x="4497521" y="2331720"/>
                <a:chExt cx="3327775" cy="1507501"/>
              </a:xfrm>
            </p:grpSpPr>
            <p:sp>
              <p:nvSpPr>
                <p:cNvPr id="13" name="TextBox 13"/>
                <p:cNvSpPr txBox="1"/>
                <p:nvPr>
                  <p:custDataLst>
                    <p:tags r:id="rId8"/>
                  </p:custDataLst>
                </p:nvPr>
              </p:nvSpPr>
              <p:spPr>
                <a:xfrm>
                  <a:off x="4497521" y="2331720"/>
                  <a:ext cx="3036570" cy="417886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程序空间需求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4" name="TextBox 14"/>
                <p:cNvSpPr txBox="1"/>
                <p:nvPr>
                  <p:custDataLst>
                    <p:tags r:id="rId9"/>
                  </p:custDataLst>
                </p:nvPr>
              </p:nvSpPr>
              <p:spPr>
                <a:xfrm>
                  <a:off x="4497521" y="2749606"/>
                  <a:ext cx="3124835" cy="94878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3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现代软件，尤其是大型应用，常需要远超物理内存的连续地址空间。</a:t>
                  </a:r>
                  <a:endPara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15" name="TextBox 15"/>
                <p:cNvSpPr txBox="1"/>
                <p:nvPr>
                  <p:custDataLst>
                    <p:tags r:id="rId10"/>
                  </p:custDataLst>
                </p:nvPr>
              </p:nvSpPr>
              <p:spPr>
                <a:xfrm>
                  <a:off x="7022556" y="3292129"/>
                  <a:ext cx="802740" cy="547092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02</a:t>
                  </a:r>
                  <a:endParaRPr lang="en-US" sz="1100"/>
                </a:p>
              </p:txBody>
            </p:sp>
          </p:grpSp>
          <p:sp>
            <p:nvSpPr>
              <p:cNvPr id="16" name="AutoShape 16"/>
              <p:cNvSpPr/>
              <p:nvPr>
                <p:custDataLst>
                  <p:tags r:id="rId11"/>
                </p:custDataLst>
              </p:nvPr>
            </p:nvSpPr>
            <p:spPr>
              <a:xfrm>
                <a:off x="7022556" y="4375160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7" name="Group 17"/>
            <p:cNvGrpSpPr/>
            <p:nvPr/>
          </p:nvGrpSpPr>
          <p:grpSpPr>
            <a:xfrm rot="0">
              <a:off x="8060306" y="2372812"/>
              <a:ext cx="3458593" cy="2912316"/>
              <a:chOff x="8060306" y="2164081"/>
              <a:chExt cx="3458593" cy="1864359"/>
            </a:xfrm>
          </p:grpSpPr>
          <p:sp>
            <p:nvSpPr>
              <p:cNvPr id="18" name="AutoShape 18"/>
              <p:cNvSpPr/>
              <p:nvPr>
                <p:custDataLst>
                  <p:tags r:id="rId12"/>
                </p:custDataLst>
              </p:nvPr>
            </p:nvSpPr>
            <p:spPr>
              <a:xfrm>
                <a:off x="8060306" y="2164081"/>
                <a:ext cx="3441700" cy="1864359"/>
              </a:xfrm>
              <a:custGeom>
                <a:avLst/>
                <a:gdLst/>
                <a:ahLst/>
                <a:cxnLst/>
                <a:rect l="l" t="t" r="r" b="b"/>
                <a:pathLst>
                  <a:path w="2711450" h="3601163">
                    <a:moveTo>
                      <a:pt x="0" y="0"/>
                    </a:moveTo>
                    <a:lnTo>
                      <a:pt x="2711450" y="0"/>
                    </a:lnTo>
                    <a:lnTo>
                      <a:pt x="2711450" y="3601163"/>
                    </a:lnTo>
                    <a:lnTo>
                      <a:pt x="0" y="3601163"/>
                    </a:lnTo>
                    <a:close/>
                  </a:path>
                </a:pathLst>
              </a:custGeom>
              <a:ln w="12700">
                <a:solidFill>
                  <a:srgbClr val="000000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9" name="Group 19"/>
              <p:cNvGrpSpPr/>
              <p:nvPr/>
            </p:nvGrpSpPr>
            <p:grpSpPr>
              <a:xfrm rot="0">
                <a:off x="8191124" y="2331720"/>
                <a:ext cx="3327775" cy="1507501"/>
                <a:chOff x="8191124" y="2331720"/>
                <a:chExt cx="3327775" cy="1507501"/>
              </a:xfrm>
            </p:grpSpPr>
            <p:sp>
              <p:nvSpPr>
                <p:cNvPr id="20" name="TextBox 20"/>
                <p:cNvSpPr txBox="1"/>
                <p:nvPr>
                  <p:custDataLst>
                    <p:tags r:id="rId13"/>
                  </p:custDataLst>
                </p:nvPr>
              </p:nvSpPr>
              <p:spPr>
                <a:xfrm>
                  <a:off x="8191124" y="2331720"/>
                  <a:ext cx="2449827" cy="417838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矛盾与挑战</a:t>
                  </a:r>
                  <a:endPara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1" name="TextBox 21"/>
                <p:cNvSpPr txBox="1"/>
                <p:nvPr>
                  <p:custDataLst>
                    <p:tags r:id="rId14"/>
                  </p:custDataLst>
                </p:nvPr>
              </p:nvSpPr>
              <p:spPr>
                <a:xfrm>
                  <a:off x="8191124" y="2749606"/>
                  <a:ext cx="3095625" cy="94878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30000"/>
                    </a:lnSpc>
                    <a:defRPr/>
                  </a:pPr>
                  <a:r>
                    <a:rPr lang="en-US" sz="1600" b="0" i="0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如何在有限的物理资源上，为每个程序提供一个独立、完整的运行环境？</a:t>
                  </a:r>
                  <a:endPara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endParaRPr>
                </a:p>
              </p:txBody>
            </p:sp>
            <p:sp>
              <p:nvSpPr>
                <p:cNvPr id="22" name="TextBox 22"/>
                <p:cNvSpPr txBox="1"/>
                <p:nvPr>
                  <p:custDataLst>
                    <p:tags r:id="rId15"/>
                  </p:custDataLst>
                </p:nvPr>
              </p:nvSpPr>
              <p:spPr>
                <a:xfrm>
                  <a:off x="10716159" y="3292129"/>
                  <a:ext cx="802740" cy="547092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b" anchorCtr="0"/>
                <a:lstStyle/>
                <a:p>
                  <a:pPr algn="l">
                    <a:defRPr/>
                  </a:pPr>
                  <a:r>
                    <a:rPr lang="en-US" sz="3200" b="1" i="0">
                      <a:solidFill>
                        <a:srgbClr val="000000">
                          <a:alpha val="100000"/>
                        </a:srgbClr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</a:rPr>
                    <a:t>03</a:t>
                  </a:r>
                  <a:endParaRPr lang="en-US" sz="1100"/>
                </a:p>
              </p:txBody>
            </p:sp>
          </p:grpSp>
          <p:sp>
            <p:nvSpPr>
              <p:cNvPr id="23" name="AutoShape 23"/>
              <p:cNvSpPr/>
              <p:nvPr>
                <p:custDataLst>
                  <p:tags r:id="rId16"/>
                </p:custDataLst>
              </p:nvPr>
            </p:nvSpPr>
            <p:spPr>
              <a:xfrm>
                <a:off x="10716159" y="3839221"/>
                <a:ext cx="786865" cy="45719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24" name="TextBox 24"/>
            <p:cNvSpPr txBox="1"/>
            <p:nvPr/>
          </p:nvSpPr>
          <p:spPr>
            <a:xfrm flipH="1">
              <a:off x="660400" y="1130300"/>
              <a:ext cx="10858500" cy="844562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有限的内存容量无法满足程序对空间的无限遐想。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物理内存之墙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bec7c30-da20-4373-8a54-6a7da59c4fbb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1229650" y="1130300"/>
            <a:ext cx="9720000" cy="5003800"/>
            <a:chOff x="1229650" y="1130300"/>
            <a:chExt cx="9720000" cy="5003800"/>
          </a:xfrm>
        </p:grpSpPr>
        <p:sp>
          <p:nvSpPr>
            <p:cNvPr id="4" name="AutoShape 4"/>
            <p:cNvSpPr/>
            <p:nvPr/>
          </p:nvSpPr>
          <p:spPr>
            <a:xfrm>
              <a:off x="1229650" y="1130300"/>
              <a:ext cx="9720000" cy="1008000"/>
            </a:xfrm>
            <a:prstGeom prst="rect">
              <a:avLst/>
            </a:prstGeom>
            <a:solidFill>
              <a:srgbClr val="000000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1377950" y="1184300"/>
              <a:ext cx="9423400" cy="900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一种优雅的解耦方案，将程序视角与硬件现实分离。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1229650" y="2525824"/>
              <a:ext cx="9719945" cy="880110"/>
              <a:chOff x="1906307" y="2053636"/>
              <a:chExt cx="9719945" cy="828270"/>
            </a:xfrm>
          </p:grpSpPr>
          <p:sp>
            <p:nvSpPr>
              <p:cNvPr id="7" name="TextBox 7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1906307" y="2179636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5851562" y="2053636"/>
                <a:ext cx="5774690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为每个进程提供一个巨大的、连续的虚拟地址空间，仿佛拥有独立内存。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2626397" y="2053636"/>
                <a:ext cx="2322830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核心思想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1229650" y="3793171"/>
              <a:ext cx="9719945" cy="880110"/>
              <a:chOff x="1906307" y="3057001"/>
              <a:chExt cx="9719945" cy="828270"/>
            </a:xfrm>
          </p:grpSpPr>
          <p:sp>
            <p:nvSpPr>
              <p:cNvPr id="11" name="TextBox 1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906307" y="3183001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852197" y="3057001"/>
                <a:ext cx="5774055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程序使用虚拟地址，操作系统和硬件负责将其动态转换为物理地址。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626494" y="3057001"/>
                <a:ext cx="2880000" cy="82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虚实地址转换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1229650" y="5060518"/>
              <a:ext cx="9719945" cy="880110"/>
              <a:chOff x="1906307" y="4060366"/>
              <a:chExt cx="9719945" cy="828270"/>
            </a:xfrm>
          </p:grpSpPr>
          <p:sp>
            <p:nvSpPr>
              <p:cNvPr id="15" name="TextBox 15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906307" y="4186366"/>
                <a:ext cx="612000" cy="576000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5850927" y="4060366"/>
                <a:ext cx="5775325" cy="8282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ctr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虚拟内存是磁盘与内存的联合，为程序提供了比物理内存大得多的逻辑空间。</a:t>
                </a:r>
                <a:endParaRPr lang="en-US" sz="1600" b="0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7" name="TextBox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2626494" y="4060366"/>
                <a:ext cx="2880000" cy="828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32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抽象与扩展</a:t>
                </a:r>
                <a:endPara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</p:grpSp>
        <p:sp>
          <p:nvSpPr>
            <p:cNvPr id="18" name="AutoShape 18"/>
            <p:cNvSpPr/>
            <p:nvPr/>
          </p:nvSpPr>
          <p:spPr>
            <a:xfrm>
              <a:off x="1229650" y="2332062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9" name="AutoShape 19"/>
            <p:cNvSpPr/>
            <p:nvPr>
              <p:custDataLst>
                <p:tags r:id="rId11"/>
              </p:custDataLst>
            </p:nvPr>
          </p:nvSpPr>
          <p:spPr>
            <a:xfrm>
              <a:off x="1229650" y="3599409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>
              <p:custDataLst>
                <p:tags r:id="rId12"/>
              </p:custDataLst>
            </p:nvPr>
          </p:nvSpPr>
          <p:spPr>
            <a:xfrm>
              <a:off x="1229650" y="4866756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>
              <a:off x="1229650" y="6134100"/>
              <a:ext cx="9720000" cy="0"/>
            </a:xfrm>
            <a:prstGeom prst="line">
              <a:avLst/>
            </a:prstGeom>
            <a:ln w="12700">
              <a:solidFill>
                <a:srgbClr val="000000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</p:grpSp>
      <p:sp>
        <p:nvSpPr>
          <p:cNvPr id="22" name="TextBox 2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虚拟内存登场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核心机制解析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深入剖析虚拟内存的基本单元——页，以及实现地址转换的核心数据结构——页表。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dc61c90-d47c-4160-bea9-34b7b4142bf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sp>
        <p:nvSpPr>
          <p:cNvPr id="21" name="AutoShape 8"/>
          <p:cNvSpPr/>
          <p:nvPr>
            <p:custDataLst>
              <p:tags r:id="rId1"/>
            </p:custDataLst>
          </p:nvPr>
        </p:nvSpPr>
        <p:spPr>
          <a:xfrm>
            <a:off x="4419599" y="2023532"/>
            <a:ext cx="3558813" cy="4212167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22" name="AutoShape 8"/>
          <p:cNvSpPr/>
          <p:nvPr>
            <p:custDataLst>
              <p:tags r:id="rId2"/>
            </p:custDataLst>
          </p:nvPr>
        </p:nvSpPr>
        <p:spPr>
          <a:xfrm>
            <a:off x="8178799" y="1980987"/>
            <a:ext cx="3558813" cy="4212167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3" name="Group 3"/>
          <p:cNvGrpSpPr/>
          <p:nvPr>
            <p:custDataLst>
              <p:tags r:id="rId3"/>
            </p:custDataLst>
          </p:nvPr>
        </p:nvGrpSpPr>
        <p:grpSpPr>
          <a:xfrm rot="0">
            <a:off x="660399" y="1255790"/>
            <a:ext cx="10858501" cy="4979909"/>
            <a:chOff x="660399" y="1255790"/>
            <a:chExt cx="10858501" cy="4979909"/>
          </a:xfrm>
        </p:grpSpPr>
        <p:sp>
          <p:nvSpPr>
            <p:cNvPr id="4" name="AutoShape 4"/>
            <p:cNvSpPr/>
            <p:nvPr>
              <p:custDataLst>
                <p:tags r:id="rId4"/>
              </p:custDataLst>
            </p:nvPr>
          </p:nvSpPr>
          <p:spPr>
            <a:xfrm>
              <a:off x="4231916" y="2951643"/>
              <a:ext cx="0" cy="2277128"/>
            </a:xfrm>
            <a:prstGeom prst="line">
              <a:avLst/>
            </a:prstGeom>
            <a:ln w="12700">
              <a:solidFill>
                <a:srgbClr val="000000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>
              <p:custDataLst>
                <p:tags r:id="rId5"/>
              </p:custDataLst>
            </p:nvPr>
          </p:nvSpPr>
          <p:spPr>
            <a:xfrm>
              <a:off x="7972785" y="2951643"/>
              <a:ext cx="0" cy="2277128"/>
            </a:xfrm>
            <a:prstGeom prst="line">
              <a:avLst/>
            </a:prstGeom>
            <a:ln w="12700">
              <a:solidFill>
                <a:srgbClr val="000000">
                  <a:alpha val="10196"/>
                  <a:lumMod val="50000"/>
                  <a:lumOff val="5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60400" y="1255790"/>
              <a:ext cx="10858500" cy="65063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将连续的内存空间切分为固定大小的块，以简化管理。</a:t>
              </a:r>
              <a:endParaRPr lang="en-US" sz="3200" b="1" i="0">
                <a:solidFill>
                  <a:srgbClr val="000000">
                    <a:alpha val="100000"/>
                    <a:lumMod val="95000"/>
                    <a:lumOff val="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grpSp>
          <p:nvGrpSpPr>
            <p:cNvPr id="7" name="Group 7"/>
            <p:cNvGrpSpPr/>
            <p:nvPr/>
          </p:nvGrpSpPr>
          <p:grpSpPr>
            <a:xfrm rot="0">
              <a:off x="660399" y="2023532"/>
              <a:ext cx="3558813" cy="4212167"/>
              <a:chOff x="660399" y="2023532"/>
              <a:chExt cx="3558813" cy="4212167"/>
            </a:xfrm>
          </p:grpSpPr>
          <p:sp>
            <p:nvSpPr>
              <p:cNvPr id="8" name="AutoShape 8"/>
              <p:cNvSpPr/>
              <p:nvPr>
                <p:custDataLst>
                  <p:tags r:id="rId6"/>
                </p:custDataLst>
              </p:nvPr>
            </p:nvSpPr>
            <p:spPr>
              <a:xfrm>
                <a:off x="660399" y="2023532"/>
                <a:ext cx="3558813" cy="4212167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TextBox 9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846545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虚拟内存被划分为固定大小的块，称为页（Page）。物理内存中的对应块称为页框（Page Frame）。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846544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46543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页与页框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4574709" y="2729767"/>
              <a:ext cx="3042582" cy="3205668"/>
              <a:chOff x="4574709" y="2729767"/>
              <a:chExt cx="3042582" cy="3205668"/>
            </a:xfrm>
          </p:grpSpPr>
          <p:sp>
            <p:nvSpPr>
              <p:cNvPr id="13" name="TextBox 13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4574711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在我的 WSL 系统中，页大小为4KB（4096 字节）。这是内存管理的基本单位。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4574710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4574709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页大小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327382" y="2729767"/>
              <a:ext cx="3042582" cy="3205668"/>
              <a:chOff x="8327382" y="2729767"/>
              <a:chExt cx="3042582" cy="3205668"/>
            </a:xfrm>
          </p:grpSpPr>
          <p:sp>
            <p:nvSpPr>
              <p:cNvPr id="17" name="TextBox 17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327384" y="3598526"/>
                <a:ext cx="3042580" cy="152501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000000">
                        <a:alpha val="100000"/>
                        <a:lumMod val="95000"/>
                        <a:lumOff val="5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程序操作的是虚拟页，硬件访问的是物理页。两者的映射关系由页表维护。</a:t>
                </a:r>
                <a:endParaRPr lang="en-US" sz="1600" b="0" i="0">
                  <a:solidFill>
                    <a:srgbClr val="000000">
                      <a:alpha val="100000"/>
                      <a:lumMod val="95000"/>
                      <a:lumOff val="5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8" name="TextBox 18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8327383" y="2729767"/>
                <a:ext cx="3042578" cy="75165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8327382" y="5228771"/>
                <a:ext cx="3042582" cy="706664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虚拟页与物理页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内存的颗粒度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b57433a-664c-467f-9c1f-4cea14768c93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>
            <p:custDataLst>
              <p:tags r:id="rId1"/>
            </p:custDataLst>
          </p:nvPr>
        </p:nvGrpSpPr>
        <p:grpSpPr>
          <a:xfrm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300"/>
              <a:ext cx="10858500" cy="10541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2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页表是连接虚拟世界与物理世界的核心数据结构。</a:t>
              </a:r>
              <a:endParaRPr lang="en-US" sz="32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5" name="AutoShape 5"/>
            <p:cNvSpPr/>
            <p:nvPr/>
          </p:nvSpPr>
          <p:spPr>
            <a:xfrm>
              <a:off x="0" y="6661150"/>
              <a:ext cx="12192000" cy="196850"/>
            </a:xfrm>
            <a:custGeom>
              <a:avLst/>
              <a:gdLst/>
              <a:ahLst/>
              <a:cxnLst/>
              <a:rect l="l" t="t" r="r" b="b"/>
              <a:pathLst>
                <a:path w="12192000" h="128588">
                  <a:moveTo>
                    <a:pt x="0" y="0"/>
                  </a:moveTo>
                  <a:lnTo>
                    <a:pt x="12192000" y="0"/>
                  </a:lnTo>
                  <a:lnTo>
                    <a:pt x="12192000" y="128588"/>
                  </a:lnTo>
                  <a:lnTo>
                    <a:pt x="0" y="128588"/>
                  </a:lnTo>
                  <a:close/>
                </a:path>
              </a:pathLst>
            </a:custGeom>
            <a:solidFill>
              <a:srgbClr val="0000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1037167" y="2620910"/>
              <a:ext cx="3035300" cy="3154136"/>
              <a:chOff x="1037167" y="2620910"/>
              <a:chExt cx="3035300" cy="3154136"/>
            </a:xfrm>
          </p:grpSpPr>
          <p:sp>
            <p:nvSpPr>
              <p:cNvPr id="7" name="AutoShape 7"/>
              <p:cNvSpPr/>
              <p:nvPr>
                <p:custDataLst>
                  <p:tags r:id="rId2"/>
                </p:custDataLst>
              </p:nvPr>
            </p:nvSpPr>
            <p:spPr>
              <a:xfrm>
                <a:off x="1037167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231173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页表作用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9" name="TextBox 9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1231173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记录每个虚拟页对应的物理页框号（PPN），实现虚拟地址到物理地址的精确映射。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0" name="TextBox 10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1231173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572000" y="2620910"/>
              <a:ext cx="3035300" cy="3154136"/>
              <a:chOff x="4572000" y="2620910"/>
              <a:chExt cx="3035300" cy="3154136"/>
            </a:xfrm>
          </p:grpSpPr>
          <p:sp>
            <p:nvSpPr>
              <p:cNvPr id="12" name="AutoShape 12"/>
              <p:cNvSpPr/>
              <p:nvPr>
                <p:custDataLst>
                  <p:tags r:id="rId6"/>
                </p:custDataLst>
              </p:nvPr>
            </p:nvSpPr>
            <p:spPr>
              <a:xfrm>
                <a:off x="4572000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766006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页表项（PTE）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4" name="TextBox 14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4766006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页表中的每一项，包含有效位、物理页号、权限等信息。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5" name="TextBox 15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4766006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106834" y="2620910"/>
              <a:ext cx="3035300" cy="3154136"/>
              <a:chOff x="8106834" y="2620910"/>
              <a:chExt cx="3035300" cy="3154136"/>
            </a:xfrm>
          </p:grpSpPr>
          <p:sp>
            <p:nvSpPr>
              <p:cNvPr id="17" name="AutoShape 17"/>
              <p:cNvSpPr/>
              <p:nvPr>
                <p:custDataLst>
                  <p:tags r:id="rId10"/>
                </p:custDataLst>
              </p:nvPr>
            </p:nvSpPr>
            <p:spPr>
              <a:xfrm>
                <a:off x="8106834" y="2620910"/>
                <a:ext cx="3035300" cy="3154136"/>
              </a:xfrm>
              <a:prstGeom prst="rect">
                <a:avLst/>
              </a:prstGeom>
              <a:solidFill>
                <a:srgbClr val="0000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8300840" y="3738489"/>
                <a:ext cx="2647289" cy="684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有效位</a:t>
                </a:r>
                <a:endParaRPr lang="en-US" sz="3200" b="1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19" name="TextBox 19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8300840" y="4422488"/>
                <a:ext cx="2647289" cy="111272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6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标识该 PTE 是否有效，即对应的虚拟页是否已分配物理页框。</a:t>
                </a:r>
                <a:endParaRPr lang="en-US" sz="1600" b="0" i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endParaRPr>
              </a:p>
            </p:txBody>
          </p:sp>
          <p:sp>
            <p:nvSpPr>
              <p:cNvPr id="20" name="TextBox 20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8300840" y="2822645"/>
                <a:ext cx="2647289" cy="91584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4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地址转换枢纽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63305" y="1147685"/>
            <a:ext cx="5323665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54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地址翻译艺术</a:t>
            </a:r>
            <a:endParaRPr lang="en-US" sz="5400" b="1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62990" y="2524760"/>
            <a:ext cx="6300000" cy="360934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32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聚焦地址翻译的全过程，从 TLB 高速缓存到多级页表，揭示其性能优化的秘诀。</a:t>
            </a:r>
            <a:endParaRPr lang="en-US" sz="3200" b="0" i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0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00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1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2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3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4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5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6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7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8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09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1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10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111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2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3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4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5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6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7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8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19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20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1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2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3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4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5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6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7.xml><?xml version="1.0" encoding="utf-8"?>
<p:tagLst xmlns:p="http://schemas.openxmlformats.org/presentationml/2006/main">
  <p:tag name="KSO_WM_DIAGRAM_VIRTUALLY_FRAME" val="{&quot;height&quot;:392.2858267716535,&quot;left&quot;:45.99992125984254,&quot;top&quot;:88.99992125984252,&quot;width&quot;:881.5748818897642}"/>
</p:tagLst>
</file>

<file path=ppt/tags/tag12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2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3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1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2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3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4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5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6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7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8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39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4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40.xml><?xml version="1.0" encoding="utf-8"?>
<p:tagLst xmlns:p="http://schemas.openxmlformats.org/presentationml/2006/main">
  <p:tag name="KSO_WM_DIAGRAM_VIRTUALLY_FRAME" val="{&quot;height&quot;:394,&quot;left&quot;:52,&quot;top&quot;:89,&quot;width&quot;:855}"/>
</p:tagLst>
</file>

<file path=ppt/tags/tag141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2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3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4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5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6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7.xml><?xml version="1.0" encoding="utf-8"?>
<p:tagLst xmlns:p="http://schemas.openxmlformats.org/presentationml/2006/main">
  <p:tag name="KSO_WM_DIAGRAM_VIRTUALLY_FRAME" val="{&quot;height&quot;:389.99992125984255,&quot;left&quot;:45.120866141732286,&quot;top&quot;:89.00007874015748,&quot;width&quot;:869.7582677165353}"/>
</p:tagLst>
</file>

<file path=ppt/tags/tag14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4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5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1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2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3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15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7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8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59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160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1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2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3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4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7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8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69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170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1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2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3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4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5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76.xml><?xml version="1.0" encoding="utf-8"?>
<p:tagLst xmlns:p="http://schemas.openxmlformats.org/presentationml/2006/main">
  <p:tag name="KSO_WM_DIAGRAM_VIRTUALLY_FRAME" val="{&quot;height&quot;:394.03228346456694,&quot;left&quot;:0,&quot;top&quot;:88.9999212598425,&quot;width&quot;:960}"/>
</p:tagLst>
</file>

<file path=ppt/tags/tag18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19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20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1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2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3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4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5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6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7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8.xml><?xml version="1.0" encoding="utf-8"?>
<p:tagLst xmlns:p="http://schemas.openxmlformats.org/presentationml/2006/main">
  <p:tag name="KSO_WM_DIAGRAM_VIRTUALLY_FRAME" val="{&quot;height&quot;:394,&quot;left&quot;:96.82283464566929,&quot;top&quot;:89,&quot;width&quot;:765.3543307086613}"/>
</p:tagLst>
</file>

<file path=ppt/tags/tag29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30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1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2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3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4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5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6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7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8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39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40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1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2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3.xml><?xml version="1.0" encoding="utf-8"?>
<p:tagLst xmlns:p="http://schemas.openxmlformats.org/presentationml/2006/main">
  <p:tag name="KSO_WM_DIAGRAM_VIRTUALLY_FRAME" val="{&quot;height&quot;:392.1188188976378,&quot;left&quot;:47.99992125984254,&quot;top&quot;:98.88110236220473,&quot;width&quot;:876.2214960629921}"/>
</p:tagLst>
</file>

<file path=ppt/tags/tag4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7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8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49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50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1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2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3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4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5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6.xml><?xml version="1.0" encoding="utf-8"?>
<p:tagLst xmlns:p="http://schemas.openxmlformats.org/presentationml/2006/main">
  <p:tag name="KSO_WM_DIAGRAM_VIRTUALLY_FRAME" val="{&quot;height&quot;:451,&quot;left&quot;:0,&quot;top&quot;:89,&quot;width&quot;:960}"/>
</p:tagLst>
</file>

<file path=ppt/tags/tag57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58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59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60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1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2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3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4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5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6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7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8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69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7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70.xml><?xml version="1.0" encoding="utf-8"?>
<p:tagLst xmlns:p="http://schemas.openxmlformats.org/presentationml/2006/main">
  <p:tag name="KSO_WM_DIAGRAM_VIRTUALLY_FRAME" val="{&quot;height&quot;:540,&quot;left&quot;:0,&quot;top&quot;:0,&quot;width&quot;:960}"/>
</p:tagLst>
</file>

<file path=ppt/tags/tag71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2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3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4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5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6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7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8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79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80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1.xml><?xml version="1.0" encoding="utf-8"?>
<p:tagLst xmlns:p="http://schemas.openxmlformats.org/presentationml/2006/main">
  <p:tag name="KSO_WM_DIAGRAM_VIRTUALLY_FRAME" val="{&quot;height&quot;:393.99992125984255,&quot;left&quot;:51.999921259842516,&quot;top&quot;:89.00007874015748,&quot;width&quot;:855.0000787401575}"/>
</p:tagLst>
</file>

<file path=ppt/tags/tag82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3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4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5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6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7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8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89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.xml><?xml version="1.0" encoding="utf-8"?>
<p:tagLst xmlns:p="http://schemas.openxmlformats.org/presentationml/2006/main">
  <p:tag name="KSO_WM_DIAGRAM_VIRTUALLY_FRAME" val="{&quot;height&quot;:327.15181102362203,&quot;left&quot;:52,&quot;top&quot;:89,&quot;width&quot;:855}"/>
</p:tagLst>
</file>

<file path=ppt/tags/tag90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1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2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3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4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5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6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7.xml><?xml version="1.0" encoding="utf-8"?>
<p:tagLst xmlns:p="http://schemas.openxmlformats.org/presentationml/2006/main">
  <p:tag name="KSO_WM_DIAGRAM_VIRTUALLY_FRAME" val="{&quot;height&quot;:328.6,&quot;left&quot;:52,&quot;top&quot;:89,&quot;width&quot;:855}"/>
</p:tagLst>
</file>

<file path=ppt/tags/tag98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ags/tag99.xml><?xml version="1.0" encoding="utf-8"?>
<p:tagLst xmlns:p="http://schemas.openxmlformats.org/presentationml/2006/main">
  <p:tag name="KSO_WM_DIAGRAM_VIRTUALLY_FRAME" val="{&quot;height&quot;:394,&quot;left&quot;:51.999921259842516,&quot;top&quot;:89,&quot;width&quot;:855.0000787401575}"/>
</p:tagLst>
</file>

<file path=ppt/theme/theme1.xml><?xml version="1.0" encoding="utf-8"?>
<a:theme xmlns:a="http://schemas.openxmlformats.org/drawingml/2006/main" name="d2fba1b7-9b25-448d-a367-6b998ced835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2603</Words>
  <Application>WPS 演示</Application>
  <PresentationFormat>On-screen Show (4:3)</PresentationFormat>
  <Paragraphs>402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Arial</vt:lpstr>
      <vt:lpstr>Calibri</vt:lpstr>
      <vt:lpstr>Arial Unicode MS</vt:lpstr>
      <vt:lpstr>Consolas</vt:lpstr>
      <vt:lpstr>d2fba1b7-9b25-448d-a367-6b998ced8350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黄俊</cp:lastModifiedBy>
  <cp:revision>118</cp:revision>
  <dcterms:created xsi:type="dcterms:W3CDTF">2006-08-16T00:00:00Z</dcterms:created>
  <dcterms:modified xsi:type="dcterms:W3CDTF">2026-04-14T01:09:43Z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6F0BFCD82A864804BD1EBD1A7CB0702A_12</vt:lpwstr>
  </property>
  <property fmtid="{D5CDD505-2E9C-101B-9397-08002B2CF9AE}" pid="3" name="KSOProductBuildVer">
    <vt:lpwstr>2052-12.1.0.25225</vt:lpwstr>
  </property>
</Properties>
</file>